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6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6" r:id="rId2"/>
    <p:sldId id="256" r:id="rId3"/>
    <p:sldId id="257" r:id="rId4"/>
    <p:sldId id="281" r:id="rId5"/>
    <p:sldId id="259" r:id="rId6"/>
    <p:sldId id="280" r:id="rId7"/>
    <p:sldId id="260" r:id="rId8"/>
    <p:sldId id="285" r:id="rId9"/>
    <p:sldId id="268" r:id="rId10"/>
    <p:sldId id="274" r:id="rId11"/>
    <p:sldId id="275" r:id="rId12"/>
    <p:sldId id="277" r:id="rId13"/>
    <p:sldId id="282" r:id="rId14"/>
    <p:sldId id="261" r:id="rId15"/>
    <p:sldId id="269" r:id="rId16"/>
    <p:sldId id="270" r:id="rId17"/>
    <p:sldId id="284" r:id="rId18"/>
    <p:sldId id="272" r:id="rId1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58ED5"/>
    <a:srgbClr val="F2DCDB"/>
    <a:srgbClr val="03F320"/>
    <a:srgbClr val="02D01B"/>
    <a:srgbClr val="00FA71"/>
    <a:srgbClr val="69FF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485" autoAdjust="0"/>
  </p:normalViewPr>
  <p:slideViewPr>
    <p:cSldViewPr>
      <p:cViewPr>
        <p:scale>
          <a:sx n="66" d="100"/>
          <a:sy n="66" d="100"/>
        </p:scale>
        <p:origin x="-94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39223419620042"/>
          <c:y val="8.2412662033967549E-2"/>
          <c:w val="0.40951118349090387"/>
          <c:h val="0.81241734789324482"/>
        </c:manualLayout>
      </c:layout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欄2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4.5089227918661011E-2"/>
                  <c:y val="0.58048660437791044"/>
                </c:manualLayout>
              </c:layout>
              <c:tx>
                <c:rich>
                  <a:bodyPr/>
                  <a:lstStyle/>
                  <a:p>
                    <a:r>
                      <a:rPr lang="zh-TW" altLang="en-US" sz="2800" b="1" dirty="0">
                        <a:ea typeface="微軟正黑體 Light"/>
                      </a:rPr>
                      <a:t>電訪</a:t>
                    </a:r>
                    <a:r>
                      <a:rPr lang="zh-TW" altLang="en-US" sz="2800" b="1" dirty="0" smtClean="0">
                        <a:ea typeface="微軟正黑體 Light"/>
                      </a:rPr>
                      <a:t>成功</a:t>
                    </a:r>
                    <a:r>
                      <a:rPr lang="en-US" altLang="zh-TW" sz="2800" b="1" dirty="0" smtClean="0">
                        <a:ea typeface="微軟正黑體 Light"/>
                      </a:rPr>
                      <a:t> 166</a:t>
                    </a:r>
                    <a:r>
                      <a:rPr lang="zh-TW" altLang="en-US" sz="2800" b="1" dirty="0" smtClean="0">
                        <a:ea typeface="微軟正黑體 Light"/>
                      </a:rPr>
                      <a:t>筆</a:t>
                    </a:r>
                    <a:endParaRPr lang="en-US" altLang="zh-TW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1317489057689643E-2"/>
                  <c:y val="-0.56943913573103333"/>
                </c:manualLayout>
              </c:layout>
              <c:tx>
                <c:rich>
                  <a:bodyPr/>
                  <a:lstStyle/>
                  <a:p>
                    <a:r>
                      <a:rPr lang="zh-TW" altLang="en-US" sz="2800" b="1" dirty="0">
                        <a:ea typeface="微軟正黑體 Light"/>
                      </a:rPr>
                      <a:t>電話</a:t>
                    </a:r>
                    <a:r>
                      <a:rPr lang="zh-TW" altLang="en-US" sz="2800" b="1" dirty="0" smtClean="0">
                        <a:ea typeface="微軟正黑體 Light"/>
                      </a:rPr>
                      <a:t>錯誤</a:t>
                    </a:r>
                    <a:r>
                      <a:rPr lang="en-US" altLang="zh-TW" sz="2800" b="1" dirty="0" smtClean="0">
                        <a:ea typeface="微軟正黑體 Light"/>
                      </a:rPr>
                      <a:t> 125</a:t>
                    </a:r>
                    <a:r>
                      <a:rPr lang="zh-TW" altLang="en-US" sz="2800" b="1" dirty="0" smtClean="0">
                        <a:ea typeface="微軟正黑體 Light"/>
                      </a:rPr>
                      <a:t>筆</a:t>
                    </a:r>
                    <a:endParaRPr lang="en-US" altLang="zh-TW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419474052928923E-2"/>
                  <c:y val="5.3292873784931138E-2"/>
                </c:manualLayout>
              </c:layout>
              <c:tx>
                <c:rich>
                  <a:bodyPr/>
                  <a:lstStyle/>
                  <a:p>
                    <a:r>
                      <a:rPr lang="zh-TW" altLang="en-US" sz="2800" b="1" dirty="0">
                        <a:ea typeface="微軟正黑體 Light"/>
                      </a:rPr>
                      <a:t>未接與其</a:t>
                    </a:r>
                    <a:r>
                      <a:rPr lang="zh-TW" altLang="en-US" sz="2800" b="1" dirty="0" smtClean="0">
                        <a:ea typeface="微軟正黑體 Light"/>
                      </a:rPr>
                      <a:t>他</a:t>
                    </a:r>
                    <a:r>
                      <a:rPr lang="en-US" altLang="zh-TW" sz="2800" b="1" dirty="0" smtClean="0">
                        <a:ea typeface="微軟正黑體 Light"/>
                      </a:rPr>
                      <a:t> 237</a:t>
                    </a:r>
                    <a:r>
                      <a:rPr lang="zh-TW" altLang="en-US" sz="2800" b="1" dirty="0" smtClean="0">
                        <a:ea typeface="微軟正黑體 Light"/>
                      </a:rPr>
                      <a:t>筆</a:t>
                    </a:r>
                    <a:endParaRPr lang="zh-TW" altLang="en-US" sz="2800" dirty="0">
                      <a:ea typeface="微軟正黑體 Ligh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工作表1!$A$2:$A$4</c:f>
              <c:strCache>
                <c:ptCount val="3"/>
                <c:pt idx="0">
                  <c:v>電話錯誤</c:v>
                </c:pt>
                <c:pt idx="1">
                  <c:v>電訪成功</c:v>
                </c:pt>
                <c:pt idx="2">
                  <c:v>未接與其他</c:v>
                </c:pt>
              </c:strCache>
            </c:strRef>
          </c:cat>
          <c:val>
            <c:numRef>
              <c:f>工作表1!$B$2:$B$4</c:f>
              <c:numCache>
                <c:formatCode>General</c:formatCode>
                <c:ptCount val="3"/>
                <c:pt idx="0">
                  <c:v>125</c:v>
                </c:pt>
                <c:pt idx="1">
                  <c:v>166</c:v>
                </c:pt>
                <c:pt idx="2">
                  <c:v>237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zh-TW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9.5566929133858267E-2"/>
                  <c:y val="-0.29529703221743081"/>
                </c:manualLayout>
              </c:layout>
              <c:tx>
                <c:rich>
                  <a:bodyPr/>
                  <a:lstStyle/>
                  <a:p>
                    <a:r>
                      <a:rPr lang="zh-TW" altLang="en-US" sz="3200" b="1" dirty="0">
                        <a:ea typeface="微軟正黑體 Light"/>
                      </a:rPr>
                      <a:t>搜尋</a:t>
                    </a:r>
                    <a:r>
                      <a:rPr lang="zh-TW" altLang="en-US" sz="3200" b="1" dirty="0" smtClean="0">
                        <a:ea typeface="微軟正黑體 Light"/>
                      </a:rPr>
                      <a:t>成功</a:t>
                    </a:r>
                    <a:endParaRPr lang="en-US" altLang="zh-TW" sz="3200" b="1" dirty="0" smtClean="0">
                      <a:ea typeface="微軟正黑體 Light"/>
                    </a:endParaRPr>
                  </a:p>
                  <a:p>
                    <a:r>
                      <a:rPr lang="en-US" altLang="zh-TW" sz="3200" b="1" dirty="0" smtClean="0">
                        <a:ea typeface="微軟正黑體 Light"/>
                      </a:rPr>
                      <a:t>379</a:t>
                    </a:r>
                    <a:r>
                      <a:rPr lang="zh-TW" altLang="en-US" sz="3200" b="1" dirty="0" smtClean="0">
                        <a:ea typeface="微軟正黑體 Light"/>
                      </a:rPr>
                      <a:t>筆</a:t>
                    </a:r>
                    <a:endParaRPr lang="zh-TW" altLang="en-US" sz="2000" dirty="0">
                      <a:ea typeface="微軟正黑體 Ligh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1327602799650044"/>
                  <c:y val="0.34869328850083725"/>
                </c:manualLayout>
              </c:layout>
              <c:tx>
                <c:rich>
                  <a:bodyPr/>
                  <a:lstStyle/>
                  <a:p>
                    <a:r>
                      <a:rPr lang="zh-TW" altLang="en-US" sz="3200" b="1" dirty="0">
                        <a:ea typeface="微軟正黑體 Light"/>
                      </a:rPr>
                      <a:t>搜尋</a:t>
                    </a:r>
                    <a:r>
                      <a:rPr lang="zh-TW" altLang="en-US" sz="3200" b="1" dirty="0" smtClean="0">
                        <a:ea typeface="微軟正黑體 Light"/>
                      </a:rPr>
                      <a:t>失敗</a:t>
                    </a:r>
                    <a:endParaRPr lang="en-US" altLang="zh-TW" sz="3200" b="1" dirty="0" smtClean="0">
                      <a:ea typeface="微軟正黑體 Light"/>
                    </a:endParaRPr>
                  </a:p>
                  <a:p>
                    <a:r>
                      <a:rPr lang="en-US" altLang="zh-TW" sz="3200" b="1" dirty="0" smtClean="0">
                        <a:ea typeface="微軟正黑體 Light"/>
                      </a:rPr>
                      <a:t>149</a:t>
                    </a:r>
                    <a:r>
                      <a:rPr lang="zh-TW" altLang="en-US" sz="3200" b="1" dirty="0" smtClean="0">
                        <a:ea typeface="微軟正黑體 Light"/>
                      </a:rPr>
                      <a:t>筆</a:t>
                    </a:r>
                    <a:endParaRPr lang="zh-TW" altLang="en-US" dirty="0">
                      <a:ea typeface="微軟正黑體 Ligh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工作表1!$A$2:$A$3</c:f>
              <c:strCache>
                <c:ptCount val="2"/>
                <c:pt idx="0">
                  <c:v>搜尋成功</c:v>
                </c:pt>
                <c:pt idx="1">
                  <c:v>搜尋失敗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379</c:v>
                </c:pt>
                <c:pt idx="1">
                  <c:v>149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zh-TW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439915587673731"/>
          <c:y val="1.0021063333819387E-2"/>
          <c:w val="0.3815235021798512"/>
          <c:h val="0.85681102723951463"/>
        </c:manualLayout>
      </c:layout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欄2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1"/>
            <c:bubble3D val="0"/>
            <c:explosion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>
                <c:manualLayout>
                  <c:x val="-7.0837770509690437E-2"/>
                  <c:y val="-0.21793859822026945"/>
                </c:manualLayout>
              </c:layout>
              <c:tx>
                <c:rich>
                  <a:bodyPr/>
                  <a:lstStyle/>
                  <a:p>
                    <a:r>
                      <a:rPr lang="zh-TW" altLang="en-US" sz="2800" b="1" dirty="0">
                        <a:ea typeface="微軟正黑體 Light"/>
                      </a:rPr>
                      <a:t>未接與其</a:t>
                    </a:r>
                    <a:r>
                      <a:rPr lang="zh-TW" altLang="en-US" sz="2800" b="1" dirty="0" smtClean="0">
                        <a:ea typeface="微軟正黑體 Light"/>
                      </a:rPr>
                      <a:t>他</a:t>
                    </a:r>
                    <a:r>
                      <a:rPr lang="en-US" altLang="zh-TW" sz="2800" b="1" dirty="0" smtClean="0">
                        <a:ea typeface="微軟正黑體 Light"/>
                      </a:rPr>
                      <a:t> 237</a:t>
                    </a:r>
                    <a:r>
                      <a:rPr lang="zh-TW" altLang="en-US" sz="2800" b="1" dirty="0" smtClean="0">
                        <a:ea typeface="微軟正黑體 Light"/>
                      </a:rPr>
                      <a:t>筆</a:t>
                    </a:r>
                    <a:endParaRPr lang="zh-TW" altLang="en-US" sz="2800" dirty="0">
                      <a:ea typeface="微軟正黑體 Ligh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工作表1!$A$2:$A$4</c:f>
              <c:strCache>
                <c:ptCount val="3"/>
                <c:pt idx="0">
                  <c:v>電訪成功</c:v>
                </c:pt>
                <c:pt idx="1">
                  <c:v>電話錯誤</c:v>
                </c:pt>
                <c:pt idx="2">
                  <c:v>未接與其他</c:v>
                </c:pt>
              </c:strCache>
            </c:strRef>
          </c:cat>
          <c:val>
            <c:numRef>
              <c:f>工作表1!$B$2:$B$4</c:f>
              <c:numCache>
                <c:formatCode>General</c:formatCode>
                <c:ptCount val="3"/>
                <c:pt idx="0">
                  <c:v>166</c:v>
                </c:pt>
                <c:pt idx="1">
                  <c:v>362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73D617-D228-490C-B284-599D4220C883}" type="doc">
      <dgm:prSet loTypeId="urn:microsoft.com/office/officeart/2005/8/layout/venn1" loCatId="relationship" qsTypeId="urn:microsoft.com/office/officeart/2005/8/quickstyle/simple1" qsCatId="simple" csTypeId="urn:microsoft.com/office/officeart/2005/8/colors/accent6_2" csCatId="accent6" phldr="1"/>
      <dgm:spPr/>
    </dgm:pt>
    <dgm:pt modelId="{F982F58A-A5BA-4B80-92AA-60668C449046}">
      <dgm:prSet phldrT="[文字]"/>
      <dgm:spPr/>
      <dgm:t>
        <a:bodyPr/>
        <a:lstStyle/>
        <a:p>
          <a:r>
            <a:rPr lang="en-US" altLang="zh-TW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 </a:t>
          </a:r>
          <a:r>
            <a:rPr lang="zh-TW" altLang="en-US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服務學習</a:t>
          </a:r>
          <a:endParaRPr lang="zh-TW" altLang="en-US" b="1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gradFill rotWithShape="1">
              <a:gsLst>
                <a:gs pos="0">
                  <a:srgbClr val="000000">
                    <a:tint val="92000"/>
                    <a:shade val="100000"/>
                    <a:satMod val="150000"/>
                  </a:srgbClr>
                </a:gs>
                <a:gs pos="49000">
                  <a:srgbClr val="000000">
                    <a:tint val="89000"/>
                    <a:shade val="90000"/>
                    <a:satMod val="150000"/>
                  </a:srgbClr>
                </a:gs>
                <a:gs pos="50000">
                  <a:srgbClr val="000000">
                    <a:tint val="100000"/>
                    <a:shade val="75000"/>
                    <a:satMod val="150000"/>
                  </a:srgbClr>
                </a:gs>
                <a:gs pos="95000">
                  <a:srgbClr val="000000">
                    <a:shade val="47000"/>
                    <a:satMod val="150000"/>
                  </a:srgbClr>
                </a:gs>
                <a:gs pos="100000">
                  <a:srgbClr val="000000">
                    <a:shade val="39000"/>
                    <a:satMod val="150000"/>
                  </a:srgbClr>
                </a:gs>
              </a:gsLst>
              <a:lin ang="5400000"/>
            </a:gradFill>
            <a:effectLst>
              <a:outerShdw blurRad="50800" algn="tl" rotWithShape="0">
                <a:srgbClr val="000000"/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gm:t>
    </dgm:pt>
    <dgm:pt modelId="{1718BBAE-B7B0-4E9C-8A58-C612B85FE448}" type="parTrans" cxnId="{432B1DD7-200C-4F3C-98D6-AD78A5CFC2C9}">
      <dgm:prSet/>
      <dgm:spPr/>
      <dgm:t>
        <a:bodyPr/>
        <a:lstStyle/>
        <a:p>
          <a:endParaRPr lang="zh-TW" altLang="en-US"/>
        </a:p>
      </dgm:t>
    </dgm:pt>
    <dgm:pt modelId="{743791BF-9BA6-4976-9E21-45736513E105}" type="sibTrans" cxnId="{432B1DD7-200C-4F3C-98D6-AD78A5CFC2C9}">
      <dgm:prSet/>
      <dgm:spPr/>
      <dgm:t>
        <a:bodyPr/>
        <a:lstStyle/>
        <a:p>
          <a:endParaRPr lang="zh-TW" altLang="en-US"/>
        </a:p>
      </dgm:t>
    </dgm:pt>
    <dgm:pt modelId="{24605233-E8A6-4CD1-96F5-D48586B198F1}" type="pres">
      <dgm:prSet presAssocID="{5F73D617-D228-490C-B284-599D4220C883}" presName="compositeShape" presStyleCnt="0">
        <dgm:presLayoutVars>
          <dgm:chMax val="7"/>
          <dgm:dir/>
          <dgm:resizeHandles val="exact"/>
        </dgm:presLayoutVars>
      </dgm:prSet>
      <dgm:spPr/>
    </dgm:pt>
    <dgm:pt modelId="{E71DDB6E-0D06-4B57-9AF4-18AF1A19A47F}" type="pres">
      <dgm:prSet presAssocID="{F982F58A-A5BA-4B80-92AA-60668C449046}" presName="circ1TxSh" presStyleLbl="vennNode1" presStyleIdx="0" presStyleCnt="1" custLinFactNeighborX="-399"/>
      <dgm:spPr/>
      <dgm:t>
        <a:bodyPr/>
        <a:lstStyle/>
        <a:p>
          <a:endParaRPr lang="zh-TW" altLang="en-US"/>
        </a:p>
      </dgm:t>
    </dgm:pt>
  </dgm:ptLst>
  <dgm:cxnLst>
    <dgm:cxn modelId="{432B1DD7-200C-4F3C-98D6-AD78A5CFC2C9}" srcId="{5F73D617-D228-490C-B284-599D4220C883}" destId="{F982F58A-A5BA-4B80-92AA-60668C449046}" srcOrd="0" destOrd="0" parTransId="{1718BBAE-B7B0-4E9C-8A58-C612B85FE448}" sibTransId="{743791BF-9BA6-4976-9E21-45736513E105}"/>
    <dgm:cxn modelId="{159E5252-C0FE-4FB2-90EC-F54354D05B71}" type="presOf" srcId="{5F73D617-D228-490C-B284-599D4220C883}" destId="{24605233-E8A6-4CD1-96F5-D48586B198F1}" srcOrd="0" destOrd="0" presId="urn:microsoft.com/office/officeart/2005/8/layout/venn1"/>
    <dgm:cxn modelId="{0A38561E-A28C-4131-9BE3-6AAEB33C7483}" type="presOf" srcId="{F982F58A-A5BA-4B80-92AA-60668C449046}" destId="{E71DDB6E-0D06-4B57-9AF4-18AF1A19A47F}" srcOrd="0" destOrd="0" presId="urn:microsoft.com/office/officeart/2005/8/layout/venn1"/>
    <dgm:cxn modelId="{8D0B4639-59AC-459D-B9A2-4DB2CE17E389}" type="presParOf" srcId="{24605233-E8A6-4CD1-96F5-D48586B198F1}" destId="{E71DDB6E-0D06-4B57-9AF4-18AF1A19A47F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FCF1AB-1E13-464E-9407-F0A9DFE96A04}" type="doc">
      <dgm:prSet loTypeId="urn:microsoft.com/office/officeart/2005/8/layout/venn1" loCatId="relationship" qsTypeId="urn:microsoft.com/office/officeart/2005/8/quickstyle/simple1" qsCatId="simple" csTypeId="urn:microsoft.com/office/officeart/2005/8/colors/colorful5" csCatId="colorful" phldr="1"/>
      <dgm:spPr/>
    </dgm:pt>
    <dgm:pt modelId="{A886E8D2-F618-4B82-8B5B-4C36074A6300}">
      <dgm:prSet phldrT="[文字]" custT="1"/>
      <dgm:spPr>
        <a:solidFill>
          <a:srgbClr val="FFFF00">
            <a:alpha val="50000"/>
          </a:srgbClr>
        </a:solidFill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r>
            <a:rPr lang="zh-TW" altLang="en-US" sz="6600" b="1" cap="none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資管系</a:t>
          </a:r>
          <a:endParaRPr lang="zh-TW" altLang="en-US" sz="6600" b="1" cap="none" spc="50" dirty="0">
            <a:ln w="11430"/>
            <a:solidFill>
              <a:schemeClr val="tx1">
                <a:lumMod val="95000"/>
                <a:lumOff val="5000"/>
              </a:schemeClr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gm:t>
    </dgm:pt>
    <dgm:pt modelId="{B18F9FEC-1909-47B0-BF82-A78EA19B782D}" type="parTrans" cxnId="{92752C83-F99B-41E6-A6FB-A383FFF137E2}">
      <dgm:prSet/>
      <dgm:spPr/>
      <dgm:t>
        <a:bodyPr/>
        <a:lstStyle/>
        <a:p>
          <a:endParaRPr lang="zh-TW" altLang="en-US" b="1" cap="none" spc="0">
            <a:ln w="17780" cmpd="sng">
              <a:solidFill>
                <a:srgbClr val="FFFFFF"/>
              </a:solidFill>
              <a:prstDash val="solid"/>
              <a:miter lim="800000"/>
            </a:ln>
            <a:gradFill rotWithShape="1">
              <a:gsLst>
                <a:gs pos="0">
                  <a:srgbClr val="000000">
                    <a:tint val="92000"/>
                    <a:shade val="100000"/>
                    <a:satMod val="150000"/>
                  </a:srgbClr>
                </a:gs>
                <a:gs pos="49000">
                  <a:srgbClr val="000000">
                    <a:tint val="89000"/>
                    <a:shade val="90000"/>
                    <a:satMod val="150000"/>
                  </a:srgbClr>
                </a:gs>
                <a:gs pos="50000">
                  <a:srgbClr val="000000">
                    <a:tint val="100000"/>
                    <a:shade val="75000"/>
                    <a:satMod val="150000"/>
                  </a:srgbClr>
                </a:gs>
                <a:gs pos="95000">
                  <a:srgbClr val="000000">
                    <a:shade val="47000"/>
                    <a:satMod val="150000"/>
                  </a:srgbClr>
                </a:gs>
                <a:gs pos="100000">
                  <a:srgbClr val="000000">
                    <a:shade val="39000"/>
                    <a:satMod val="150000"/>
                  </a:srgbClr>
                </a:gs>
              </a:gsLst>
              <a:lin ang="5400000"/>
            </a:gradFill>
            <a:effectLst>
              <a:outerShdw blurRad="50800" algn="tl" rotWithShape="0">
                <a:srgbClr val="000000"/>
              </a:outerShdw>
            </a:effectLst>
          </a:endParaRPr>
        </a:p>
      </dgm:t>
    </dgm:pt>
    <dgm:pt modelId="{259DD6BA-FA23-4A9F-B63E-424A8FD04B1E}" type="sibTrans" cxnId="{92752C83-F99B-41E6-A6FB-A383FFF137E2}">
      <dgm:prSet/>
      <dgm:spPr/>
      <dgm:t>
        <a:bodyPr/>
        <a:lstStyle/>
        <a:p>
          <a:endParaRPr lang="zh-TW" altLang="en-US" b="1" cap="none" spc="0">
            <a:ln w="17780" cmpd="sng">
              <a:solidFill>
                <a:srgbClr val="FFFFFF"/>
              </a:solidFill>
              <a:prstDash val="solid"/>
              <a:miter lim="800000"/>
            </a:ln>
            <a:gradFill rotWithShape="1">
              <a:gsLst>
                <a:gs pos="0">
                  <a:srgbClr val="000000">
                    <a:tint val="92000"/>
                    <a:shade val="100000"/>
                    <a:satMod val="150000"/>
                  </a:srgbClr>
                </a:gs>
                <a:gs pos="49000">
                  <a:srgbClr val="000000">
                    <a:tint val="89000"/>
                    <a:shade val="90000"/>
                    <a:satMod val="150000"/>
                  </a:srgbClr>
                </a:gs>
                <a:gs pos="50000">
                  <a:srgbClr val="000000">
                    <a:tint val="100000"/>
                    <a:shade val="75000"/>
                    <a:satMod val="150000"/>
                  </a:srgbClr>
                </a:gs>
                <a:gs pos="95000">
                  <a:srgbClr val="000000">
                    <a:shade val="47000"/>
                    <a:satMod val="150000"/>
                  </a:srgbClr>
                </a:gs>
                <a:gs pos="100000">
                  <a:srgbClr val="000000">
                    <a:shade val="39000"/>
                    <a:satMod val="150000"/>
                  </a:srgbClr>
                </a:gs>
              </a:gsLst>
              <a:lin ang="5400000"/>
            </a:gradFill>
            <a:effectLst>
              <a:outerShdw blurRad="50800" algn="tl" rotWithShape="0">
                <a:srgbClr val="000000"/>
              </a:outerShdw>
            </a:effectLst>
          </a:endParaRPr>
        </a:p>
      </dgm:t>
    </dgm:pt>
    <dgm:pt modelId="{ABC29059-A75C-4A81-BB5E-1649DA9F9CF9}">
      <dgm:prSet phldrT="[文字]" custT="1"/>
      <dgm:spPr>
        <a:solidFill>
          <a:srgbClr val="00B0F0">
            <a:alpha val="50000"/>
          </a:srgbClr>
        </a:solidFill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r>
            <a:rPr lang="en-US" altLang="zh-TW" sz="6600" b="1" cap="none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FB</a:t>
          </a:r>
          <a:endParaRPr lang="zh-TW" altLang="en-US" sz="6600" b="1" cap="none" spc="50" dirty="0">
            <a:ln w="11430"/>
            <a:solidFill>
              <a:schemeClr val="tx1">
                <a:lumMod val="95000"/>
                <a:lumOff val="5000"/>
              </a:schemeClr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gm:t>
    </dgm:pt>
    <dgm:pt modelId="{27475F12-6948-4C12-B013-E0BB460C6FED}" type="parTrans" cxnId="{FD979D53-D7F7-43A6-8F63-46898FB55AB1}">
      <dgm:prSet/>
      <dgm:spPr/>
      <dgm:t>
        <a:bodyPr/>
        <a:lstStyle/>
        <a:p>
          <a:endParaRPr lang="zh-TW" altLang="en-US" b="1" cap="none" spc="0">
            <a:ln w="17780" cmpd="sng">
              <a:solidFill>
                <a:srgbClr val="FFFFFF"/>
              </a:solidFill>
              <a:prstDash val="solid"/>
              <a:miter lim="800000"/>
            </a:ln>
            <a:gradFill rotWithShape="1">
              <a:gsLst>
                <a:gs pos="0">
                  <a:srgbClr val="000000">
                    <a:tint val="92000"/>
                    <a:shade val="100000"/>
                    <a:satMod val="150000"/>
                  </a:srgbClr>
                </a:gs>
                <a:gs pos="49000">
                  <a:srgbClr val="000000">
                    <a:tint val="89000"/>
                    <a:shade val="90000"/>
                    <a:satMod val="150000"/>
                  </a:srgbClr>
                </a:gs>
                <a:gs pos="50000">
                  <a:srgbClr val="000000">
                    <a:tint val="100000"/>
                    <a:shade val="75000"/>
                    <a:satMod val="150000"/>
                  </a:srgbClr>
                </a:gs>
                <a:gs pos="95000">
                  <a:srgbClr val="000000">
                    <a:shade val="47000"/>
                    <a:satMod val="150000"/>
                  </a:srgbClr>
                </a:gs>
                <a:gs pos="100000">
                  <a:srgbClr val="000000">
                    <a:shade val="39000"/>
                    <a:satMod val="150000"/>
                  </a:srgbClr>
                </a:gs>
              </a:gsLst>
              <a:lin ang="5400000"/>
            </a:gradFill>
            <a:effectLst>
              <a:outerShdw blurRad="50800" algn="tl" rotWithShape="0">
                <a:srgbClr val="000000"/>
              </a:outerShdw>
            </a:effectLst>
          </a:endParaRPr>
        </a:p>
      </dgm:t>
    </dgm:pt>
    <dgm:pt modelId="{CC006E86-0642-41BE-9426-4B571EF005C7}" type="sibTrans" cxnId="{FD979D53-D7F7-43A6-8F63-46898FB55AB1}">
      <dgm:prSet/>
      <dgm:spPr/>
      <dgm:t>
        <a:bodyPr/>
        <a:lstStyle/>
        <a:p>
          <a:endParaRPr lang="zh-TW" altLang="en-US" b="1" cap="none" spc="0">
            <a:ln w="17780" cmpd="sng">
              <a:solidFill>
                <a:srgbClr val="FFFFFF"/>
              </a:solidFill>
              <a:prstDash val="solid"/>
              <a:miter lim="800000"/>
            </a:ln>
            <a:gradFill rotWithShape="1">
              <a:gsLst>
                <a:gs pos="0">
                  <a:srgbClr val="000000">
                    <a:tint val="92000"/>
                    <a:shade val="100000"/>
                    <a:satMod val="150000"/>
                  </a:srgbClr>
                </a:gs>
                <a:gs pos="49000">
                  <a:srgbClr val="000000">
                    <a:tint val="89000"/>
                    <a:shade val="90000"/>
                    <a:satMod val="150000"/>
                  </a:srgbClr>
                </a:gs>
                <a:gs pos="50000">
                  <a:srgbClr val="000000">
                    <a:tint val="100000"/>
                    <a:shade val="75000"/>
                    <a:satMod val="150000"/>
                  </a:srgbClr>
                </a:gs>
                <a:gs pos="95000">
                  <a:srgbClr val="000000">
                    <a:shade val="47000"/>
                    <a:satMod val="150000"/>
                  </a:srgbClr>
                </a:gs>
                <a:gs pos="100000">
                  <a:srgbClr val="000000">
                    <a:shade val="39000"/>
                    <a:satMod val="150000"/>
                  </a:srgbClr>
                </a:gs>
              </a:gsLst>
              <a:lin ang="5400000"/>
            </a:gradFill>
            <a:effectLst>
              <a:outerShdw blurRad="50800" algn="tl" rotWithShape="0">
                <a:srgbClr val="000000"/>
              </a:outerShdw>
            </a:effectLst>
          </a:endParaRPr>
        </a:p>
      </dgm:t>
    </dgm:pt>
    <dgm:pt modelId="{F2A9787E-9FD1-4568-8347-E7E498A493CF}">
      <dgm:prSet phldrT="[文字]" custT="1"/>
      <dgm:spPr/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r>
            <a:rPr lang="zh-TW" altLang="en-US" sz="6600" b="1" cap="none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系友</a:t>
          </a:r>
          <a:endParaRPr lang="zh-TW" altLang="en-US" sz="6600" b="1" cap="none" spc="50" dirty="0">
            <a:ln w="11430"/>
            <a:solidFill>
              <a:schemeClr val="tx1">
                <a:lumMod val="95000"/>
                <a:lumOff val="5000"/>
              </a:schemeClr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gm:t>
    </dgm:pt>
    <dgm:pt modelId="{43848052-615A-4BFB-83DA-823AE5C06691}" type="parTrans" cxnId="{2B82107D-497B-400D-AB6B-637E5DCB60D1}">
      <dgm:prSet/>
      <dgm:spPr/>
      <dgm:t>
        <a:bodyPr/>
        <a:lstStyle/>
        <a:p>
          <a:endParaRPr lang="zh-TW" altLang="en-US" b="1" cap="none" spc="0">
            <a:ln w="17780" cmpd="sng">
              <a:solidFill>
                <a:srgbClr val="FFFFFF"/>
              </a:solidFill>
              <a:prstDash val="solid"/>
              <a:miter lim="800000"/>
            </a:ln>
            <a:gradFill rotWithShape="1">
              <a:gsLst>
                <a:gs pos="0">
                  <a:srgbClr val="000000">
                    <a:tint val="92000"/>
                    <a:shade val="100000"/>
                    <a:satMod val="150000"/>
                  </a:srgbClr>
                </a:gs>
                <a:gs pos="49000">
                  <a:srgbClr val="000000">
                    <a:tint val="89000"/>
                    <a:shade val="90000"/>
                    <a:satMod val="150000"/>
                  </a:srgbClr>
                </a:gs>
                <a:gs pos="50000">
                  <a:srgbClr val="000000">
                    <a:tint val="100000"/>
                    <a:shade val="75000"/>
                    <a:satMod val="150000"/>
                  </a:srgbClr>
                </a:gs>
                <a:gs pos="95000">
                  <a:srgbClr val="000000">
                    <a:shade val="47000"/>
                    <a:satMod val="150000"/>
                  </a:srgbClr>
                </a:gs>
                <a:gs pos="100000">
                  <a:srgbClr val="000000">
                    <a:shade val="39000"/>
                    <a:satMod val="150000"/>
                  </a:srgbClr>
                </a:gs>
              </a:gsLst>
              <a:lin ang="5400000"/>
            </a:gradFill>
            <a:effectLst>
              <a:outerShdw blurRad="50800" algn="tl" rotWithShape="0">
                <a:srgbClr val="000000"/>
              </a:outerShdw>
            </a:effectLst>
          </a:endParaRPr>
        </a:p>
      </dgm:t>
    </dgm:pt>
    <dgm:pt modelId="{812DED4F-1838-4A0C-BA59-C3B3FC13C140}" type="sibTrans" cxnId="{2B82107D-497B-400D-AB6B-637E5DCB60D1}">
      <dgm:prSet/>
      <dgm:spPr/>
      <dgm:t>
        <a:bodyPr/>
        <a:lstStyle/>
        <a:p>
          <a:endParaRPr lang="zh-TW" altLang="en-US" b="1" cap="none" spc="0">
            <a:ln w="17780" cmpd="sng">
              <a:solidFill>
                <a:srgbClr val="FFFFFF"/>
              </a:solidFill>
              <a:prstDash val="solid"/>
              <a:miter lim="800000"/>
            </a:ln>
            <a:gradFill rotWithShape="1">
              <a:gsLst>
                <a:gs pos="0">
                  <a:srgbClr val="000000">
                    <a:tint val="92000"/>
                    <a:shade val="100000"/>
                    <a:satMod val="150000"/>
                  </a:srgbClr>
                </a:gs>
                <a:gs pos="49000">
                  <a:srgbClr val="000000">
                    <a:tint val="89000"/>
                    <a:shade val="90000"/>
                    <a:satMod val="150000"/>
                  </a:srgbClr>
                </a:gs>
                <a:gs pos="50000">
                  <a:srgbClr val="000000">
                    <a:tint val="100000"/>
                    <a:shade val="75000"/>
                    <a:satMod val="150000"/>
                  </a:srgbClr>
                </a:gs>
                <a:gs pos="95000">
                  <a:srgbClr val="000000">
                    <a:shade val="47000"/>
                    <a:satMod val="150000"/>
                  </a:srgbClr>
                </a:gs>
                <a:gs pos="100000">
                  <a:srgbClr val="000000">
                    <a:shade val="39000"/>
                    <a:satMod val="150000"/>
                  </a:srgbClr>
                </a:gs>
              </a:gsLst>
              <a:lin ang="5400000"/>
            </a:gradFill>
            <a:effectLst>
              <a:outerShdw blurRad="50800" algn="tl" rotWithShape="0">
                <a:srgbClr val="000000"/>
              </a:outerShdw>
            </a:effectLst>
          </a:endParaRPr>
        </a:p>
      </dgm:t>
    </dgm:pt>
    <dgm:pt modelId="{BB7999B5-6F5E-4F0C-90E2-CC8E9DA2B4F7}" type="pres">
      <dgm:prSet presAssocID="{04FCF1AB-1E13-464E-9407-F0A9DFE96A04}" presName="compositeShape" presStyleCnt="0">
        <dgm:presLayoutVars>
          <dgm:chMax val="7"/>
          <dgm:dir/>
          <dgm:resizeHandles val="exact"/>
        </dgm:presLayoutVars>
      </dgm:prSet>
      <dgm:spPr/>
    </dgm:pt>
    <dgm:pt modelId="{20D7B7FA-B4A5-4D72-BBEF-E49F64E10523}" type="pres">
      <dgm:prSet presAssocID="{A886E8D2-F618-4B82-8B5B-4C36074A6300}" presName="circ1" presStyleLbl="vennNode1" presStyleIdx="0" presStyleCnt="3"/>
      <dgm:spPr/>
      <dgm:t>
        <a:bodyPr/>
        <a:lstStyle/>
        <a:p>
          <a:endParaRPr lang="zh-TW" altLang="en-US"/>
        </a:p>
      </dgm:t>
    </dgm:pt>
    <dgm:pt modelId="{431E3A3E-535C-4F50-A773-DA018BCA7041}" type="pres">
      <dgm:prSet presAssocID="{A886E8D2-F618-4B82-8B5B-4C36074A630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18A2623-C5B6-4B5A-BB3F-54E399A5EA49}" type="pres">
      <dgm:prSet presAssocID="{ABC29059-A75C-4A81-BB5E-1649DA9F9CF9}" presName="circ2" presStyleLbl="vennNode1" presStyleIdx="1" presStyleCnt="3"/>
      <dgm:spPr/>
      <dgm:t>
        <a:bodyPr/>
        <a:lstStyle/>
        <a:p>
          <a:endParaRPr lang="zh-TW" altLang="en-US"/>
        </a:p>
      </dgm:t>
    </dgm:pt>
    <dgm:pt modelId="{66BD5298-63DC-4DFF-B8E3-17C228E194F9}" type="pres">
      <dgm:prSet presAssocID="{ABC29059-A75C-4A81-BB5E-1649DA9F9CF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8EF1AC2-30F1-415A-8130-87410E07B610}" type="pres">
      <dgm:prSet presAssocID="{F2A9787E-9FD1-4568-8347-E7E498A493CF}" presName="circ3" presStyleLbl="vennNode1" presStyleIdx="2" presStyleCnt="3"/>
      <dgm:spPr/>
      <dgm:t>
        <a:bodyPr/>
        <a:lstStyle/>
        <a:p>
          <a:endParaRPr lang="zh-TW" altLang="en-US"/>
        </a:p>
      </dgm:t>
    </dgm:pt>
    <dgm:pt modelId="{D9F7753A-B96E-4AC0-BB04-40C9920CFA60}" type="pres">
      <dgm:prSet presAssocID="{F2A9787E-9FD1-4568-8347-E7E498A493C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A52BFB7-F1D0-4C86-88D3-25E1B77BA6EF}" type="presOf" srcId="{04FCF1AB-1E13-464E-9407-F0A9DFE96A04}" destId="{BB7999B5-6F5E-4F0C-90E2-CC8E9DA2B4F7}" srcOrd="0" destOrd="0" presId="urn:microsoft.com/office/officeart/2005/8/layout/venn1"/>
    <dgm:cxn modelId="{3F0F008A-54EA-4C7C-97EF-5CDAFA9AD9E7}" type="presOf" srcId="{ABC29059-A75C-4A81-BB5E-1649DA9F9CF9}" destId="{818A2623-C5B6-4B5A-BB3F-54E399A5EA49}" srcOrd="0" destOrd="0" presId="urn:microsoft.com/office/officeart/2005/8/layout/venn1"/>
    <dgm:cxn modelId="{03683259-F98C-459A-B4BE-7953E9079CE6}" type="presOf" srcId="{ABC29059-A75C-4A81-BB5E-1649DA9F9CF9}" destId="{66BD5298-63DC-4DFF-B8E3-17C228E194F9}" srcOrd="1" destOrd="0" presId="urn:microsoft.com/office/officeart/2005/8/layout/venn1"/>
    <dgm:cxn modelId="{2B82107D-497B-400D-AB6B-637E5DCB60D1}" srcId="{04FCF1AB-1E13-464E-9407-F0A9DFE96A04}" destId="{F2A9787E-9FD1-4568-8347-E7E498A493CF}" srcOrd="2" destOrd="0" parTransId="{43848052-615A-4BFB-83DA-823AE5C06691}" sibTransId="{812DED4F-1838-4A0C-BA59-C3B3FC13C140}"/>
    <dgm:cxn modelId="{2FF21EA2-36BF-4DA9-8E6C-D0228F0A9F82}" type="presOf" srcId="{A886E8D2-F618-4B82-8B5B-4C36074A6300}" destId="{20D7B7FA-B4A5-4D72-BBEF-E49F64E10523}" srcOrd="0" destOrd="0" presId="urn:microsoft.com/office/officeart/2005/8/layout/venn1"/>
    <dgm:cxn modelId="{FD979D53-D7F7-43A6-8F63-46898FB55AB1}" srcId="{04FCF1AB-1E13-464E-9407-F0A9DFE96A04}" destId="{ABC29059-A75C-4A81-BB5E-1649DA9F9CF9}" srcOrd="1" destOrd="0" parTransId="{27475F12-6948-4C12-B013-E0BB460C6FED}" sibTransId="{CC006E86-0642-41BE-9426-4B571EF005C7}"/>
    <dgm:cxn modelId="{92752C83-F99B-41E6-A6FB-A383FFF137E2}" srcId="{04FCF1AB-1E13-464E-9407-F0A9DFE96A04}" destId="{A886E8D2-F618-4B82-8B5B-4C36074A6300}" srcOrd="0" destOrd="0" parTransId="{B18F9FEC-1909-47B0-BF82-A78EA19B782D}" sibTransId="{259DD6BA-FA23-4A9F-B63E-424A8FD04B1E}"/>
    <dgm:cxn modelId="{C091EA64-E879-4738-B161-1946DDA5266C}" type="presOf" srcId="{F2A9787E-9FD1-4568-8347-E7E498A493CF}" destId="{68EF1AC2-30F1-415A-8130-87410E07B610}" srcOrd="0" destOrd="0" presId="urn:microsoft.com/office/officeart/2005/8/layout/venn1"/>
    <dgm:cxn modelId="{D3D22739-A66C-4D85-BEF7-714EC52D594B}" type="presOf" srcId="{A886E8D2-F618-4B82-8B5B-4C36074A6300}" destId="{431E3A3E-535C-4F50-A773-DA018BCA7041}" srcOrd="1" destOrd="0" presId="urn:microsoft.com/office/officeart/2005/8/layout/venn1"/>
    <dgm:cxn modelId="{FA2E722A-542F-4E1A-B36B-1FD4D97A256C}" type="presOf" srcId="{F2A9787E-9FD1-4568-8347-E7E498A493CF}" destId="{D9F7753A-B96E-4AC0-BB04-40C9920CFA60}" srcOrd="1" destOrd="0" presId="urn:microsoft.com/office/officeart/2005/8/layout/venn1"/>
    <dgm:cxn modelId="{84A748EE-EF5F-484D-8480-2F2521C154C6}" type="presParOf" srcId="{BB7999B5-6F5E-4F0C-90E2-CC8E9DA2B4F7}" destId="{20D7B7FA-B4A5-4D72-BBEF-E49F64E10523}" srcOrd="0" destOrd="0" presId="urn:microsoft.com/office/officeart/2005/8/layout/venn1"/>
    <dgm:cxn modelId="{80070088-BF08-4E9F-BD77-C60C90339A8F}" type="presParOf" srcId="{BB7999B5-6F5E-4F0C-90E2-CC8E9DA2B4F7}" destId="{431E3A3E-535C-4F50-A773-DA018BCA7041}" srcOrd="1" destOrd="0" presId="urn:microsoft.com/office/officeart/2005/8/layout/venn1"/>
    <dgm:cxn modelId="{E299DD99-B452-46D1-A62E-5BAE69AF2493}" type="presParOf" srcId="{BB7999B5-6F5E-4F0C-90E2-CC8E9DA2B4F7}" destId="{818A2623-C5B6-4B5A-BB3F-54E399A5EA49}" srcOrd="2" destOrd="0" presId="urn:microsoft.com/office/officeart/2005/8/layout/venn1"/>
    <dgm:cxn modelId="{65C26EF7-8F32-4879-A3E1-3E9E76F54968}" type="presParOf" srcId="{BB7999B5-6F5E-4F0C-90E2-CC8E9DA2B4F7}" destId="{66BD5298-63DC-4DFF-B8E3-17C228E194F9}" srcOrd="3" destOrd="0" presId="urn:microsoft.com/office/officeart/2005/8/layout/venn1"/>
    <dgm:cxn modelId="{34FD8BE9-CC75-4750-A8DC-1E50DEBCE121}" type="presParOf" srcId="{BB7999B5-6F5E-4F0C-90E2-CC8E9DA2B4F7}" destId="{68EF1AC2-30F1-415A-8130-87410E07B610}" srcOrd="4" destOrd="0" presId="urn:microsoft.com/office/officeart/2005/8/layout/venn1"/>
    <dgm:cxn modelId="{D58E7120-AB58-4380-A1A1-156DEF8296C4}" type="presParOf" srcId="{BB7999B5-6F5E-4F0C-90E2-CC8E9DA2B4F7}" destId="{D9F7753A-B96E-4AC0-BB04-40C9920CFA60}" srcOrd="5" destOrd="0" presId="urn:microsoft.com/office/officeart/2005/8/layout/venn1"/>
  </dgm:cxnLst>
  <dgm:bg/>
  <dgm:whole>
    <a:ln w="76200"/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633EDC-8BA7-459E-B12F-A6FCD6064A0F}" type="doc">
      <dgm:prSet loTypeId="urn:microsoft.com/office/officeart/2005/8/layout/vList3#1" loCatId="list" qsTypeId="urn:microsoft.com/office/officeart/2005/8/quickstyle/simple1" qsCatId="simple" csTypeId="urn:microsoft.com/office/officeart/2005/8/colors/colorful5" csCatId="colorful" phldr="1"/>
      <dgm:spPr/>
    </dgm:pt>
    <dgm:pt modelId="{22A4EAC6-E62E-4CE7-B343-54DE8DA6091A}">
      <dgm:prSet phldrT="[文字]" custT="1"/>
      <dgm:spPr/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contourClr>
              <a:schemeClr val="accent2">
                <a:tint val="20000"/>
              </a:schemeClr>
            </a:contourClr>
          </a:sp3d>
        </a:bodyPr>
        <a:lstStyle/>
        <a:p>
          <a:r>
            <a:rPr lang="zh-TW" altLang="en-US" sz="4000" b="1" cap="none" spc="50" dirty="0" smtClean="0">
              <a:ln w="1143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目的</a:t>
          </a:r>
          <a:endParaRPr lang="zh-TW" altLang="en-US" sz="4000" b="1" cap="none" spc="50" dirty="0">
            <a:ln w="11430"/>
            <a:solidFill>
              <a:schemeClr val="tx1">
                <a:lumMod val="85000"/>
                <a:lumOff val="1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gm:t>
    </dgm:pt>
    <dgm:pt modelId="{C02C8D64-0579-41DD-9C01-F84FCC18081F}" type="parTrans" cxnId="{41ACE994-4CE0-492D-8555-7BE89A7C5452}">
      <dgm:prSet/>
      <dgm:spPr/>
      <dgm:t>
        <a:bodyPr/>
        <a:lstStyle/>
        <a:p>
          <a:endParaRPr lang="zh-TW" altLang="en-US" sz="3200"/>
        </a:p>
      </dgm:t>
    </dgm:pt>
    <dgm:pt modelId="{88CC2ECB-9BAE-4F5A-8487-95BB9661B420}" type="sibTrans" cxnId="{41ACE994-4CE0-492D-8555-7BE89A7C5452}">
      <dgm:prSet/>
      <dgm:spPr/>
      <dgm:t>
        <a:bodyPr/>
        <a:lstStyle/>
        <a:p>
          <a:endParaRPr lang="zh-TW" altLang="en-US" sz="3200"/>
        </a:p>
      </dgm:t>
    </dgm:pt>
    <dgm:pt modelId="{A212AF30-FB59-4177-ACC6-D75FDA653F7D}">
      <dgm:prSet phldrT="[文字]" custT="1"/>
      <dgm:spPr/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contourClr>
              <a:schemeClr val="accent2">
                <a:tint val="20000"/>
              </a:schemeClr>
            </a:contourClr>
          </a:sp3d>
        </a:bodyPr>
        <a:lstStyle/>
        <a:p>
          <a:r>
            <a:rPr lang="zh-TW" altLang="en-US" sz="4000" b="1" cap="none" spc="50" dirty="0" smtClean="0">
              <a:ln w="1143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過程</a:t>
          </a:r>
          <a:endParaRPr lang="zh-TW" altLang="en-US" sz="4000" b="1" cap="none" spc="50" dirty="0">
            <a:ln w="11430"/>
            <a:solidFill>
              <a:schemeClr val="tx1">
                <a:lumMod val="85000"/>
                <a:lumOff val="1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gm:t>
    </dgm:pt>
    <dgm:pt modelId="{B0E28EAE-017D-46A8-8C2E-0DD75A64D906}" type="parTrans" cxnId="{F9E54B64-F584-4E6E-8F9C-AE6A7B3C547B}">
      <dgm:prSet/>
      <dgm:spPr/>
      <dgm:t>
        <a:bodyPr/>
        <a:lstStyle/>
        <a:p>
          <a:endParaRPr lang="zh-TW" altLang="en-US" sz="3200"/>
        </a:p>
      </dgm:t>
    </dgm:pt>
    <dgm:pt modelId="{BE3250F6-4ED4-4457-B04C-3DEE78D2824F}" type="sibTrans" cxnId="{F9E54B64-F584-4E6E-8F9C-AE6A7B3C547B}">
      <dgm:prSet/>
      <dgm:spPr/>
      <dgm:t>
        <a:bodyPr/>
        <a:lstStyle/>
        <a:p>
          <a:endParaRPr lang="zh-TW" altLang="en-US" sz="3200"/>
        </a:p>
      </dgm:t>
    </dgm:pt>
    <dgm:pt modelId="{EE6F477F-3518-4B0A-9910-D8059DC2ADA0}">
      <dgm:prSet phldrT="[文字]" custT="1"/>
      <dgm:spPr/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contourClr>
              <a:schemeClr val="accent2">
                <a:tint val="20000"/>
              </a:schemeClr>
            </a:contourClr>
          </a:sp3d>
        </a:bodyPr>
        <a:lstStyle/>
        <a:p>
          <a:r>
            <a:rPr lang="zh-TW" altLang="en-US" sz="4000" b="1" cap="none" spc="50" dirty="0" smtClean="0">
              <a:ln w="1143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成果</a:t>
          </a:r>
          <a:endParaRPr lang="zh-TW" altLang="en-US" sz="4000" b="1" cap="none" spc="50" dirty="0">
            <a:ln w="11430"/>
            <a:solidFill>
              <a:schemeClr val="tx1">
                <a:lumMod val="85000"/>
                <a:lumOff val="1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gm:t>
    </dgm:pt>
    <dgm:pt modelId="{94E3B2BD-1F7D-4280-AEB8-9A444D3B7BD1}" type="parTrans" cxnId="{75541867-5BAB-4360-96EC-D62F84117411}">
      <dgm:prSet/>
      <dgm:spPr/>
      <dgm:t>
        <a:bodyPr/>
        <a:lstStyle/>
        <a:p>
          <a:endParaRPr lang="zh-TW" altLang="en-US" sz="3200"/>
        </a:p>
      </dgm:t>
    </dgm:pt>
    <dgm:pt modelId="{E3F69C7A-1853-4775-B02D-F2EA1E67B080}" type="sibTrans" cxnId="{75541867-5BAB-4360-96EC-D62F84117411}">
      <dgm:prSet/>
      <dgm:spPr/>
      <dgm:t>
        <a:bodyPr/>
        <a:lstStyle/>
        <a:p>
          <a:endParaRPr lang="zh-TW" altLang="en-US" sz="3200"/>
        </a:p>
      </dgm:t>
    </dgm:pt>
    <dgm:pt modelId="{D8721F4C-DE41-4816-B395-257725E7DF4D}">
      <dgm:prSet phldrT="[文字]" custT="1"/>
      <dgm:spPr/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contourClr>
              <a:schemeClr val="accent2">
                <a:tint val="20000"/>
              </a:schemeClr>
            </a:contourClr>
          </a:sp3d>
        </a:bodyPr>
        <a:lstStyle/>
        <a:p>
          <a:r>
            <a:rPr lang="zh-TW" altLang="en-US" sz="4000" b="1" cap="none" spc="50" dirty="0" smtClean="0">
              <a:ln w="1143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未來</a:t>
          </a:r>
          <a:endParaRPr lang="zh-TW" altLang="en-US" sz="4000" b="1" cap="none" spc="50" dirty="0">
            <a:ln w="11430"/>
            <a:solidFill>
              <a:schemeClr val="tx1">
                <a:lumMod val="85000"/>
                <a:lumOff val="1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gm:t>
    </dgm:pt>
    <dgm:pt modelId="{9388EA23-D31D-4725-952F-67C5A7F51C3C}" type="parTrans" cxnId="{4B411D6C-0DF9-4961-BA1D-998D4B3E606D}">
      <dgm:prSet/>
      <dgm:spPr/>
      <dgm:t>
        <a:bodyPr/>
        <a:lstStyle/>
        <a:p>
          <a:endParaRPr lang="zh-TW" altLang="en-US" sz="3200"/>
        </a:p>
      </dgm:t>
    </dgm:pt>
    <dgm:pt modelId="{BE3B7FF1-6674-4791-9BC6-31B7B703188C}" type="sibTrans" cxnId="{4B411D6C-0DF9-4961-BA1D-998D4B3E606D}">
      <dgm:prSet/>
      <dgm:spPr/>
      <dgm:t>
        <a:bodyPr/>
        <a:lstStyle/>
        <a:p>
          <a:endParaRPr lang="zh-TW" altLang="en-US" sz="3200"/>
        </a:p>
      </dgm:t>
    </dgm:pt>
    <dgm:pt modelId="{9D2D7871-5726-4257-AE8E-155AEF053939}">
      <dgm:prSet phldrT="[文字]" custT="1"/>
      <dgm:spPr/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contourClr>
              <a:schemeClr val="accent2">
                <a:tint val="20000"/>
              </a:schemeClr>
            </a:contourClr>
          </a:sp3d>
        </a:bodyPr>
        <a:lstStyle/>
        <a:p>
          <a:r>
            <a:rPr lang="zh-TW" altLang="en-US" sz="4000" b="1" cap="none" spc="50" dirty="0" smtClean="0">
              <a:ln w="1143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時程分工</a:t>
          </a:r>
          <a:endParaRPr lang="zh-TW" altLang="en-US" sz="4000" b="1" cap="none" spc="50" dirty="0">
            <a:ln w="11430"/>
            <a:solidFill>
              <a:schemeClr val="tx1">
                <a:lumMod val="85000"/>
                <a:lumOff val="1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gm:t>
    </dgm:pt>
    <dgm:pt modelId="{9A3CDF78-AEB0-4656-89F0-ED1AE4D9F205}" type="parTrans" cxnId="{C8BCF561-BF50-49DE-8C9D-7E9A98031E4F}">
      <dgm:prSet/>
      <dgm:spPr/>
      <dgm:t>
        <a:bodyPr/>
        <a:lstStyle/>
        <a:p>
          <a:endParaRPr lang="zh-TW" altLang="en-US" sz="3200"/>
        </a:p>
      </dgm:t>
    </dgm:pt>
    <dgm:pt modelId="{8A7FA5EA-A386-429C-B0EC-0BA645572CC8}" type="sibTrans" cxnId="{C8BCF561-BF50-49DE-8C9D-7E9A98031E4F}">
      <dgm:prSet/>
      <dgm:spPr/>
      <dgm:t>
        <a:bodyPr/>
        <a:lstStyle/>
        <a:p>
          <a:endParaRPr lang="zh-TW" altLang="en-US" sz="3200"/>
        </a:p>
      </dgm:t>
    </dgm:pt>
    <dgm:pt modelId="{70DC740B-7B6C-4AB0-B8AC-A0B318142A6C}" type="pres">
      <dgm:prSet presAssocID="{F3633EDC-8BA7-459E-B12F-A6FCD6064A0F}" presName="linearFlow" presStyleCnt="0">
        <dgm:presLayoutVars>
          <dgm:dir/>
          <dgm:resizeHandles val="exact"/>
        </dgm:presLayoutVars>
      </dgm:prSet>
      <dgm:spPr/>
    </dgm:pt>
    <dgm:pt modelId="{A4C73170-18A9-4FE5-99ED-8DB7B4AB119D}" type="pres">
      <dgm:prSet presAssocID="{22A4EAC6-E62E-4CE7-B343-54DE8DA6091A}" presName="composite" presStyleCnt="0"/>
      <dgm:spPr/>
    </dgm:pt>
    <dgm:pt modelId="{B4746A75-9192-49D7-84FB-7C3D41560EAC}" type="pres">
      <dgm:prSet presAssocID="{22A4EAC6-E62E-4CE7-B343-54DE8DA6091A}" presName="imgShp" presStyleLbl="fgImgPlace1" presStyleIdx="0" presStyleCnt="5" custLinFactX="-17711" custLinFactNeighborX="-100000"/>
      <dgm:spPr/>
    </dgm:pt>
    <dgm:pt modelId="{C48393CA-86A0-49FE-BED8-6D3023CF06C9}" type="pres">
      <dgm:prSet presAssocID="{22A4EAC6-E62E-4CE7-B343-54DE8DA6091A}" presName="txShp" presStyleLbl="node1" presStyleIdx="0" presStyleCnt="5" custLinFactNeighborX="-1280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465A608-65A8-4566-AEF1-97505E53DB33}" type="pres">
      <dgm:prSet presAssocID="{88CC2ECB-9BAE-4F5A-8487-95BB9661B420}" presName="spacing" presStyleCnt="0"/>
      <dgm:spPr/>
    </dgm:pt>
    <dgm:pt modelId="{9D770B0E-1D66-4A88-8207-5A8596459DD4}" type="pres">
      <dgm:prSet presAssocID="{A212AF30-FB59-4177-ACC6-D75FDA653F7D}" presName="composite" presStyleCnt="0"/>
      <dgm:spPr/>
    </dgm:pt>
    <dgm:pt modelId="{1C759C05-5F71-4EE9-BAF7-59A4DFFC0199}" type="pres">
      <dgm:prSet presAssocID="{A212AF30-FB59-4177-ACC6-D75FDA653F7D}" presName="imgShp" presStyleLbl="fgImgPlace1" presStyleIdx="1" presStyleCnt="5" custLinFactNeighborX="-72848"/>
      <dgm:spPr/>
    </dgm:pt>
    <dgm:pt modelId="{C2547402-12BD-4328-B572-C27139A237AB}" type="pres">
      <dgm:prSet presAssocID="{A212AF30-FB59-4177-ACC6-D75FDA653F7D}" presName="txShp" presStyleLbl="node1" presStyleIdx="1" presStyleCnt="5" custLinFactNeighborX="-806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3726B24-8172-4DC9-B48D-6B74B3C8C2F3}" type="pres">
      <dgm:prSet presAssocID="{BE3250F6-4ED4-4457-B04C-3DEE78D2824F}" presName="spacing" presStyleCnt="0"/>
      <dgm:spPr/>
    </dgm:pt>
    <dgm:pt modelId="{04BD2406-F647-4B50-8FF4-AB610AAFCC36}" type="pres">
      <dgm:prSet presAssocID="{EE6F477F-3518-4B0A-9910-D8059DC2ADA0}" presName="composite" presStyleCnt="0"/>
      <dgm:spPr/>
    </dgm:pt>
    <dgm:pt modelId="{6051C214-7D27-407E-BA9D-D438688FBEE8}" type="pres">
      <dgm:prSet presAssocID="{EE6F477F-3518-4B0A-9910-D8059DC2ADA0}" presName="imgShp" presStyleLbl="fgImgPlace1" presStyleIdx="2" presStyleCnt="5" custLinFactNeighborX="-40451"/>
      <dgm:spPr/>
    </dgm:pt>
    <dgm:pt modelId="{61A4DDE8-C81A-4969-A3DE-F7C3FE4BA7D6}" type="pres">
      <dgm:prSet presAssocID="{EE6F477F-3518-4B0A-9910-D8059DC2ADA0}" presName="txShp" presStyleLbl="node1" presStyleIdx="2" presStyleCnt="5" custLinFactNeighborX="-451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C109CEE-EF1B-40B5-BD75-877617B93722}" type="pres">
      <dgm:prSet presAssocID="{E3F69C7A-1853-4775-B02D-F2EA1E67B080}" presName="spacing" presStyleCnt="0"/>
      <dgm:spPr/>
    </dgm:pt>
    <dgm:pt modelId="{66B3D5AE-D0EF-4851-B2F0-26F8FA0A89EA}" type="pres">
      <dgm:prSet presAssocID="{D8721F4C-DE41-4816-B395-257725E7DF4D}" presName="composite" presStyleCnt="0"/>
      <dgm:spPr/>
    </dgm:pt>
    <dgm:pt modelId="{62395C03-EFAC-4394-AAA0-AADE7715D9E7}" type="pres">
      <dgm:prSet presAssocID="{D8721F4C-DE41-4816-B395-257725E7DF4D}" presName="imgShp" presStyleLbl="fgImgPlace1" presStyleIdx="3" presStyleCnt="5" custLinFactNeighborX="-11478"/>
      <dgm:spPr/>
    </dgm:pt>
    <dgm:pt modelId="{16516A6B-89A0-47C8-B964-CB7AE5A2A1A7}" type="pres">
      <dgm:prSet presAssocID="{D8721F4C-DE41-4816-B395-257725E7DF4D}" presName="txShp" presStyleLbl="node1" presStyleIdx="3" presStyleCnt="5" custLinFactNeighborX="-96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6B542E2-FB2C-4B50-A9DB-99E45F4C62A5}" type="pres">
      <dgm:prSet presAssocID="{BE3B7FF1-6674-4791-9BC6-31B7B703188C}" presName="spacing" presStyleCnt="0"/>
      <dgm:spPr/>
    </dgm:pt>
    <dgm:pt modelId="{C7C6E570-8DB3-4A71-B994-C7A45D067813}" type="pres">
      <dgm:prSet presAssocID="{9D2D7871-5726-4257-AE8E-155AEF053939}" presName="composite" presStyleCnt="0"/>
      <dgm:spPr/>
    </dgm:pt>
    <dgm:pt modelId="{38153C56-BF66-482A-9FDC-E1EE9736C7F3}" type="pres">
      <dgm:prSet presAssocID="{9D2D7871-5726-4257-AE8E-155AEF053939}" presName="imgShp" presStyleLbl="fgImgPlace1" presStyleIdx="4" presStyleCnt="5" custLinFactNeighborX="23727"/>
      <dgm:spPr/>
    </dgm:pt>
    <dgm:pt modelId="{5FABB76E-90EC-4120-A4FA-1B988BBD992E}" type="pres">
      <dgm:prSet presAssocID="{9D2D7871-5726-4257-AE8E-155AEF053939}" presName="txShp" presStyleLbl="node1" presStyleIdx="4" presStyleCnt="5" custLinFactNeighborX="311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8BCF561-BF50-49DE-8C9D-7E9A98031E4F}" srcId="{F3633EDC-8BA7-459E-B12F-A6FCD6064A0F}" destId="{9D2D7871-5726-4257-AE8E-155AEF053939}" srcOrd="4" destOrd="0" parTransId="{9A3CDF78-AEB0-4656-89F0-ED1AE4D9F205}" sibTransId="{8A7FA5EA-A386-429C-B0EC-0BA645572CC8}"/>
    <dgm:cxn modelId="{8DF2FA6E-36E1-4BD8-99B5-6D204BE80E38}" type="presOf" srcId="{F3633EDC-8BA7-459E-B12F-A6FCD6064A0F}" destId="{70DC740B-7B6C-4AB0-B8AC-A0B318142A6C}" srcOrd="0" destOrd="0" presId="urn:microsoft.com/office/officeart/2005/8/layout/vList3#1"/>
    <dgm:cxn modelId="{4B411D6C-0DF9-4961-BA1D-998D4B3E606D}" srcId="{F3633EDC-8BA7-459E-B12F-A6FCD6064A0F}" destId="{D8721F4C-DE41-4816-B395-257725E7DF4D}" srcOrd="3" destOrd="0" parTransId="{9388EA23-D31D-4725-952F-67C5A7F51C3C}" sibTransId="{BE3B7FF1-6674-4791-9BC6-31B7B703188C}"/>
    <dgm:cxn modelId="{75541867-5BAB-4360-96EC-D62F84117411}" srcId="{F3633EDC-8BA7-459E-B12F-A6FCD6064A0F}" destId="{EE6F477F-3518-4B0A-9910-D8059DC2ADA0}" srcOrd="2" destOrd="0" parTransId="{94E3B2BD-1F7D-4280-AEB8-9A444D3B7BD1}" sibTransId="{E3F69C7A-1853-4775-B02D-F2EA1E67B080}"/>
    <dgm:cxn modelId="{05D61BF5-26C0-4B93-9613-BB679907333E}" type="presOf" srcId="{D8721F4C-DE41-4816-B395-257725E7DF4D}" destId="{16516A6B-89A0-47C8-B964-CB7AE5A2A1A7}" srcOrd="0" destOrd="0" presId="urn:microsoft.com/office/officeart/2005/8/layout/vList3#1"/>
    <dgm:cxn modelId="{00F9B39D-7590-4B3F-8280-DD3F6C880A0E}" type="presOf" srcId="{A212AF30-FB59-4177-ACC6-D75FDA653F7D}" destId="{C2547402-12BD-4328-B572-C27139A237AB}" srcOrd="0" destOrd="0" presId="urn:microsoft.com/office/officeart/2005/8/layout/vList3#1"/>
    <dgm:cxn modelId="{41ACE994-4CE0-492D-8555-7BE89A7C5452}" srcId="{F3633EDC-8BA7-459E-B12F-A6FCD6064A0F}" destId="{22A4EAC6-E62E-4CE7-B343-54DE8DA6091A}" srcOrd="0" destOrd="0" parTransId="{C02C8D64-0579-41DD-9C01-F84FCC18081F}" sibTransId="{88CC2ECB-9BAE-4F5A-8487-95BB9661B420}"/>
    <dgm:cxn modelId="{3B790CFB-B551-4099-9CE9-402948CBBA7F}" type="presOf" srcId="{9D2D7871-5726-4257-AE8E-155AEF053939}" destId="{5FABB76E-90EC-4120-A4FA-1B988BBD992E}" srcOrd="0" destOrd="0" presId="urn:microsoft.com/office/officeart/2005/8/layout/vList3#1"/>
    <dgm:cxn modelId="{8CCD3306-92E2-4AF4-BE88-85D5D894C29D}" type="presOf" srcId="{EE6F477F-3518-4B0A-9910-D8059DC2ADA0}" destId="{61A4DDE8-C81A-4969-A3DE-F7C3FE4BA7D6}" srcOrd="0" destOrd="0" presId="urn:microsoft.com/office/officeart/2005/8/layout/vList3#1"/>
    <dgm:cxn modelId="{F9E54B64-F584-4E6E-8F9C-AE6A7B3C547B}" srcId="{F3633EDC-8BA7-459E-B12F-A6FCD6064A0F}" destId="{A212AF30-FB59-4177-ACC6-D75FDA653F7D}" srcOrd="1" destOrd="0" parTransId="{B0E28EAE-017D-46A8-8C2E-0DD75A64D906}" sibTransId="{BE3250F6-4ED4-4457-B04C-3DEE78D2824F}"/>
    <dgm:cxn modelId="{0EEFD7B4-342E-4079-A1F2-C75E4AC8B72C}" type="presOf" srcId="{22A4EAC6-E62E-4CE7-B343-54DE8DA6091A}" destId="{C48393CA-86A0-49FE-BED8-6D3023CF06C9}" srcOrd="0" destOrd="0" presId="urn:microsoft.com/office/officeart/2005/8/layout/vList3#1"/>
    <dgm:cxn modelId="{1B78595E-F238-4E56-8383-A16837BE619A}" type="presParOf" srcId="{70DC740B-7B6C-4AB0-B8AC-A0B318142A6C}" destId="{A4C73170-18A9-4FE5-99ED-8DB7B4AB119D}" srcOrd="0" destOrd="0" presId="urn:microsoft.com/office/officeart/2005/8/layout/vList3#1"/>
    <dgm:cxn modelId="{E1D9BE55-C6AA-43D6-973D-CB23C23A8F58}" type="presParOf" srcId="{A4C73170-18A9-4FE5-99ED-8DB7B4AB119D}" destId="{B4746A75-9192-49D7-84FB-7C3D41560EAC}" srcOrd="0" destOrd="0" presId="urn:microsoft.com/office/officeart/2005/8/layout/vList3#1"/>
    <dgm:cxn modelId="{852F9308-6070-47BA-AB45-71129ECC92BC}" type="presParOf" srcId="{A4C73170-18A9-4FE5-99ED-8DB7B4AB119D}" destId="{C48393CA-86A0-49FE-BED8-6D3023CF06C9}" srcOrd="1" destOrd="0" presId="urn:microsoft.com/office/officeart/2005/8/layout/vList3#1"/>
    <dgm:cxn modelId="{8CB82156-B9CC-4409-9752-3664942CA50C}" type="presParOf" srcId="{70DC740B-7B6C-4AB0-B8AC-A0B318142A6C}" destId="{4465A608-65A8-4566-AEF1-97505E53DB33}" srcOrd="1" destOrd="0" presId="urn:microsoft.com/office/officeart/2005/8/layout/vList3#1"/>
    <dgm:cxn modelId="{5CC1B5FE-A64D-4BF3-B940-C06EC438CF7A}" type="presParOf" srcId="{70DC740B-7B6C-4AB0-B8AC-A0B318142A6C}" destId="{9D770B0E-1D66-4A88-8207-5A8596459DD4}" srcOrd="2" destOrd="0" presId="urn:microsoft.com/office/officeart/2005/8/layout/vList3#1"/>
    <dgm:cxn modelId="{DEE53990-E5CE-475F-8687-194B36D7020F}" type="presParOf" srcId="{9D770B0E-1D66-4A88-8207-5A8596459DD4}" destId="{1C759C05-5F71-4EE9-BAF7-59A4DFFC0199}" srcOrd="0" destOrd="0" presId="urn:microsoft.com/office/officeart/2005/8/layout/vList3#1"/>
    <dgm:cxn modelId="{7F631CC3-DFD7-4EA8-8D8E-5354937A9CC9}" type="presParOf" srcId="{9D770B0E-1D66-4A88-8207-5A8596459DD4}" destId="{C2547402-12BD-4328-B572-C27139A237AB}" srcOrd="1" destOrd="0" presId="urn:microsoft.com/office/officeart/2005/8/layout/vList3#1"/>
    <dgm:cxn modelId="{C809E8CB-7FC0-4046-B495-62D4EC0B96FA}" type="presParOf" srcId="{70DC740B-7B6C-4AB0-B8AC-A0B318142A6C}" destId="{C3726B24-8172-4DC9-B48D-6B74B3C8C2F3}" srcOrd="3" destOrd="0" presId="urn:microsoft.com/office/officeart/2005/8/layout/vList3#1"/>
    <dgm:cxn modelId="{A0FCFE6A-0EB6-451E-A8AF-673BDEE31964}" type="presParOf" srcId="{70DC740B-7B6C-4AB0-B8AC-A0B318142A6C}" destId="{04BD2406-F647-4B50-8FF4-AB610AAFCC36}" srcOrd="4" destOrd="0" presId="urn:microsoft.com/office/officeart/2005/8/layout/vList3#1"/>
    <dgm:cxn modelId="{C0FBE442-2832-4884-BF90-EB874181EFA2}" type="presParOf" srcId="{04BD2406-F647-4B50-8FF4-AB610AAFCC36}" destId="{6051C214-7D27-407E-BA9D-D438688FBEE8}" srcOrd="0" destOrd="0" presId="urn:microsoft.com/office/officeart/2005/8/layout/vList3#1"/>
    <dgm:cxn modelId="{8A6560B7-A187-4533-9A54-2E46F7E8A1F5}" type="presParOf" srcId="{04BD2406-F647-4B50-8FF4-AB610AAFCC36}" destId="{61A4DDE8-C81A-4969-A3DE-F7C3FE4BA7D6}" srcOrd="1" destOrd="0" presId="urn:microsoft.com/office/officeart/2005/8/layout/vList3#1"/>
    <dgm:cxn modelId="{9AC16A7A-B51D-476F-B53E-44E93CC86412}" type="presParOf" srcId="{70DC740B-7B6C-4AB0-B8AC-A0B318142A6C}" destId="{5C109CEE-EF1B-40B5-BD75-877617B93722}" srcOrd="5" destOrd="0" presId="urn:microsoft.com/office/officeart/2005/8/layout/vList3#1"/>
    <dgm:cxn modelId="{B5EB709B-7162-4A4D-8CD5-5348F34503BF}" type="presParOf" srcId="{70DC740B-7B6C-4AB0-B8AC-A0B318142A6C}" destId="{66B3D5AE-D0EF-4851-B2F0-26F8FA0A89EA}" srcOrd="6" destOrd="0" presId="urn:microsoft.com/office/officeart/2005/8/layout/vList3#1"/>
    <dgm:cxn modelId="{40199CFC-8AF7-4081-BCD3-49285EB1E37A}" type="presParOf" srcId="{66B3D5AE-D0EF-4851-B2F0-26F8FA0A89EA}" destId="{62395C03-EFAC-4394-AAA0-AADE7715D9E7}" srcOrd="0" destOrd="0" presId="urn:microsoft.com/office/officeart/2005/8/layout/vList3#1"/>
    <dgm:cxn modelId="{903FD571-7606-4592-9E2D-64DDC6903C67}" type="presParOf" srcId="{66B3D5AE-D0EF-4851-B2F0-26F8FA0A89EA}" destId="{16516A6B-89A0-47C8-B964-CB7AE5A2A1A7}" srcOrd="1" destOrd="0" presId="urn:microsoft.com/office/officeart/2005/8/layout/vList3#1"/>
    <dgm:cxn modelId="{4DB5EA9F-6D6E-423B-A014-0BB8EB7D6F1D}" type="presParOf" srcId="{70DC740B-7B6C-4AB0-B8AC-A0B318142A6C}" destId="{06B542E2-FB2C-4B50-A9DB-99E45F4C62A5}" srcOrd="7" destOrd="0" presId="urn:microsoft.com/office/officeart/2005/8/layout/vList3#1"/>
    <dgm:cxn modelId="{0DFAFADB-E4F5-4F82-B35D-A502FE2850BF}" type="presParOf" srcId="{70DC740B-7B6C-4AB0-B8AC-A0B318142A6C}" destId="{C7C6E570-8DB3-4A71-B994-C7A45D067813}" srcOrd="8" destOrd="0" presId="urn:microsoft.com/office/officeart/2005/8/layout/vList3#1"/>
    <dgm:cxn modelId="{F98D7512-CC5E-4655-A6FE-E8CD15F867F7}" type="presParOf" srcId="{C7C6E570-8DB3-4A71-B994-C7A45D067813}" destId="{38153C56-BF66-482A-9FDC-E1EE9736C7F3}" srcOrd="0" destOrd="0" presId="urn:microsoft.com/office/officeart/2005/8/layout/vList3#1"/>
    <dgm:cxn modelId="{21BBF0C4-1CC6-4E19-BAB7-D4216221F658}" type="presParOf" srcId="{C7C6E570-8DB3-4A71-B994-C7A45D067813}" destId="{5FABB76E-90EC-4120-A4FA-1B988BBD992E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C27CA8-53C2-4F38-8470-B8730A797A9B}" type="doc">
      <dgm:prSet loTypeId="urn:microsoft.com/office/officeart/2005/8/layout/chevron2" loCatId="list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endParaRPr lang="zh-TW" altLang="en-US"/>
        </a:p>
      </dgm:t>
    </dgm:pt>
    <dgm:pt modelId="{AC908DF2-77C8-4974-B941-2B9CA53C7CDD}">
      <dgm:prSet phldrT="[文字]" custT="1"/>
      <dgm:spPr/>
      <dgm:t>
        <a:bodyPr/>
        <a:lstStyle/>
        <a:p>
          <a:r>
            <a:rPr lang="en-US" altLang="zh-TW" sz="3600" b="1" dirty="0" smtClean="0"/>
            <a:t>1</a:t>
          </a:r>
          <a:endParaRPr lang="zh-TW" altLang="en-US" sz="3600" b="1" dirty="0"/>
        </a:p>
      </dgm:t>
    </dgm:pt>
    <dgm:pt modelId="{1E702187-4481-4619-8B48-9EA3739040F8}" type="parTrans" cxnId="{DF2FCA09-CFFD-44EE-A5F9-B21129E6CADB}">
      <dgm:prSet/>
      <dgm:spPr/>
      <dgm:t>
        <a:bodyPr/>
        <a:lstStyle/>
        <a:p>
          <a:endParaRPr lang="zh-TW" altLang="en-US"/>
        </a:p>
      </dgm:t>
    </dgm:pt>
    <dgm:pt modelId="{89B758D7-859E-4052-B789-79A9AD688381}" type="sibTrans" cxnId="{DF2FCA09-CFFD-44EE-A5F9-B21129E6CADB}">
      <dgm:prSet/>
      <dgm:spPr/>
      <dgm:t>
        <a:bodyPr/>
        <a:lstStyle/>
        <a:p>
          <a:endParaRPr lang="zh-TW" altLang="en-US"/>
        </a:p>
      </dgm:t>
    </dgm:pt>
    <dgm:pt modelId="{1ECBEB32-BB8A-4D67-B3F6-A902FF325CA1}">
      <dgm:prSet phldrT="[文字]" custT="1"/>
      <dgm:spPr/>
      <dgm:t>
        <a:bodyPr/>
        <a:lstStyle/>
        <a:p>
          <a:r>
            <a:rPr lang="en-US" altLang="zh-TW" sz="3600" b="1" dirty="0" smtClean="0"/>
            <a:t>2</a:t>
          </a:r>
          <a:endParaRPr lang="zh-TW" altLang="en-US" sz="3600" b="1" dirty="0"/>
        </a:p>
      </dgm:t>
    </dgm:pt>
    <dgm:pt modelId="{12DF2573-C3E2-4384-9BA8-14F9E2105D6E}" type="parTrans" cxnId="{967ABF24-394B-40EB-92F5-03B9F8E0248F}">
      <dgm:prSet/>
      <dgm:spPr/>
      <dgm:t>
        <a:bodyPr/>
        <a:lstStyle/>
        <a:p>
          <a:endParaRPr lang="zh-TW" altLang="en-US"/>
        </a:p>
      </dgm:t>
    </dgm:pt>
    <dgm:pt modelId="{A0DBFC15-93FB-49C1-9E9E-6D35DD3D0490}" type="sibTrans" cxnId="{967ABF24-394B-40EB-92F5-03B9F8E0248F}">
      <dgm:prSet/>
      <dgm:spPr/>
      <dgm:t>
        <a:bodyPr/>
        <a:lstStyle/>
        <a:p>
          <a:endParaRPr lang="zh-TW" altLang="en-US"/>
        </a:p>
      </dgm:t>
    </dgm:pt>
    <dgm:pt modelId="{7A66B6AE-1BE1-41A5-9F10-0E8B7D5E51B5}">
      <dgm:prSet phldrT="[文字]" custT="1"/>
      <dgm:spPr/>
      <dgm:t>
        <a:bodyPr/>
        <a:lstStyle/>
        <a:p>
          <a:r>
            <a:rPr lang="en-US" altLang="zh-TW" sz="3600" b="1" dirty="0" smtClean="0"/>
            <a:t>3</a:t>
          </a:r>
          <a:endParaRPr lang="zh-TW" altLang="en-US" sz="3600" b="1" dirty="0"/>
        </a:p>
      </dgm:t>
    </dgm:pt>
    <dgm:pt modelId="{568D422C-848B-4F50-A34C-3099893C911A}" type="parTrans" cxnId="{9C973B27-1AA8-4059-B2BA-3DB130B031D5}">
      <dgm:prSet/>
      <dgm:spPr/>
      <dgm:t>
        <a:bodyPr/>
        <a:lstStyle/>
        <a:p>
          <a:endParaRPr lang="zh-TW" altLang="en-US"/>
        </a:p>
      </dgm:t>
    </dgm:pt>
    <dgm:pt modelId="{DB81427B-0A7B-43A5-9718-1706E7D0AA3B}" type="sibTrans" cxnId="{9C973B27-1AA8-4059-B2BA-3DB130B031D5}">
      <dgm:prSet/>
      <dgm:spPr/>
      <dgm:t>
        <a:bodyPr/>
        <a:lstStyle/>
        <a:p>
          <a:endParaRPr lang="zh-TW" altLang="en-US"/>
        </a:p>
      </dgm:t>
    </dgm:pt>
    <dgm:pt modelId="{52C5D869-1D9C-4946-AA17-4A66C596B4A8}">
      <dgm:prSet custT="1"/>
      <dgm:spPr/>
      <dgm:t>
        <a:bodyPr/>
        <a:lstStyle/>
        <a:p>
          <a:r>
            <a:rPr lang="en-US" altLang="zh-TW" sz="3600" b="1" dirty="0" smtClean="0"/>
            <a:t>4</a:t>
          </a:r>
          <a:endParaRPr lang="zh-TW" altLang="en-US" sz="2400" b="1" dirty="0"/>
        </a:p>
      </dgm:t>
    </dgm:pt>
    <dgm:pt modelId="{0405A664-FF9E-4C36-8A9E-394A0E955021}" type="parTrans" cxnId="{A82824F4-EA2A-4020-8AC6-5839D5DA485B}">
      <dgm:prSet/>
      <dgm:spPr/>
      <dgm:t>
        <a:bodyPr/>
        <a:lstStyle/>
        <a:p>
          <a:endParaRPr lang="zh-TW" altLang="en-US"/>
        </a:p>
      </dgm:t>
    </dgm:pt>
    <dgm:pt modelId="{DC6400DD-5195-4DEA-96D9-9A3459261899}" type="sibTrans" cxnId="{A82824F4-EA2A-4020-8AC6-5839D5DA485B}">
      <dgm:prSet/>
      <dgm:spPr/>
      <dgm:t>
        <a:bodyPr/>
        <a:lstStyle/>
        <a:p>
          <a:endParaRPr lang="zh-TW" altLang="en-US"/>
        </a:p>
      </dgm:t>
    </dgm:pt>
    <dgm:pt modelId="{D94A09BC-B17A-4BB0-9493-ECCD0565DDB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endParaRPr lang="zh-TW" altLang="en-US" sz="4400" b="1" cap="all" spc="0" dirty="0">
            <a:ln/>
            <a:solidFill>
              <a:schemeClr val="accent1"/>
            </a:solidFill>
            <a:effectLst>
              <a:reflection blurRad="10000" stA="55000" endPos="48000" dist="500" dir="5400000" sy="-100000" algn="bl" rotWithShape="0"/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gm:t>
    </dgm:pt>
    <dgm:pt modelId="{D5674872-67F4-4590-AB13-817EFDE827A2}" type="parTrans" cxnId="{1B00F6AA-F1C5-4E41-882E-42607B31D464}">
      <dgm:prSet/>
      <dgm:spPr/>
      <dgm:t>
        <a:bodyPr/>
        <a:lstStyle/>
        <a:p>
          <a:endParaRPr lang="zh-TW" altLang="en-US"/>
        </a:p>
      </dgm:t>
    </dgm:pt>
    <dgm:pt modelId="{6AA6D7A3-F249-4CA5-810C-90E4051BE94F}" type="sibTrans" cxnId="{1B00F6AA-F1C5-4E41-882E-42607B31D464}">
      <dgm:prSet/>
      <dgm:spPr/>
      <dgm:t>
        <a:bodyPr/>
        <a:lstStyle/>
        <a:p>
          <a:endParaRPr lang="zh-TW" altLang="en-US"/>
        </a:p>
      </dgm:t>
    </dgm:pt>
    <dgm:pt modelId="{756AD6E2-B9DB-4408-B2F8-0B681F2D4C80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endParaRPr lang="zh-TW" altLang="en-US" sz="4400" b="1" cap="all" spc="0" dirty="0">
            <a:ln/>
            <a:solidFill>
              <a:schemeClr val="accent1"/>
            </a:solidFill>
            <a:effectLst>
              <a:reflection blurRad="10000" stA="55000" endPos="48000" dist="500" dir="5400000" sy="-100000" algn="bl" rotWithShape="0"/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gm:t>
    </dgm:pt>
    <dgm:pt modelId="{432A2CB9-6623-461E-B0FD-FE9A66C1F88E}" type="parTrans" cxnId="{3FE2AAA5-11D1-4E56-A2F4-B94A8A210F71}">
      <dgm:prSet/>
      <dgm:spPr/>
      <dgm:t>
        <a:bodyPr/>
        <a:lstStyle/>
        <a:p>
          <a:endParaRPr lang="zh-TW" altLang="en-US"/>
        </a:p>
      </dgm:t>
    </dgm:pt>
    <dgm:pt modelId="{7086DC33-DCAD-454C-88AF-007383D168EC}" type="sibTrans" cxnId="{3FE2AAA5-11D1-4E56-A2F4-B94A8A210F71}">
      <dgm:prSet/>
      <dgm:spPr/>
      <dgm:t>
        <a:bodyPr/>
        <a:lstStyle/>
        <a:p>
          <a:endParaRPr lang="zh-TW" altLang="en-US"/>
        </a:p>
      </dgm:t>
    </dgm:pt>
    <dgm:pt modelId="{30D603CF-DC9C-448D-907D-E518D6023FD8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endParaRPr lang="zh-TW" altLang="en-US" sz="4400" b="1" cap="all" spc="0" dirty="0">
            <a:ln/>
            <a:solidFill>
              <a:schemeClr val="accent1"/>
            </a:solidFill>
            <a:effectLst>
              <a:reflection blurRad="10000" stA="55000" endPos="48000" dist="500" dir="5400000" sy="-100000" algn="bl" rotWithShape="0"/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gm:t>
    </dgm:pt>
    <dgm:pt modelId="{E2BD4D75-8DE2-4336-B8E1-188560144E56}" type="parTrans" cxnId="{AC341733-277A-405F-8BB2-FF6F65A6A3DF}">
      <dgm:prSet/>
      <dgm:spPr/>
      <dgm:t>
        <a:bodyPr/>
        <a:lstStyle/>
        <a:p>
          <a:endParaRPr lang="zh-TW" altLang="en-US"/>
        </a:p>
      </dgm:t>
    </dgm:pt>
    <dgm:pt modelId="{46BC6FAB-608E-4769-9825-6A7CC8E44E11}" type="sibTrans" cxnId="{AC341733-277A-405F-8BB2-FF6F65A6A3DF}">
      <dgm:prSet/>
      <dgm:spPr/>
      <dgm:t>
        <a:bodyPr/>
        <a:lstStyle/>
        <a:p>
          <a:endParaRPr lang="zh-TW" altLang="en-US"/>
        </a:p>
      </dgm:t>
    </dgm:pt>
    <dgm:pt modelId="{E996297B-DE73-4727-AE01-5A0F437A7ECE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endParaRPr lang="zh-TW" altLang="en-US" sz="4400" b="1" cap="all" spc="0" dirty="0">
            <a:ln/>
            <a:solidFill>
              <a:schemeClr val="accent1"/>
            </a:solidFill>
            <a:effectLst>
              <a:reflection blurRad="10000" stA="55000" endPos="48000" dist="500" dir="5400000" sy="-100000" algn="bl" rotWithShape="0"/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gm:t>
    </dgm:pt>
    <dgm:pt modelId="{A59C96EB-6DF5-4283-B7B0-49EC87804B61}" type="parTrans" cxnId="{D1A3D023-BC74-449D-BB9F-AFAA42C94184}">
      <dgm:prSet/>
      <dgm:spPr/>
      <dgm:t>
        <a:bodyPr/>
        <a:lstStyle/>
        <a:p>
          <a:endParaRPr lang="zh-TW" altLang="en-US"/>
        </a:p>
      </dgm:t>
    </dgm:pt>
    <dgm:pt modelId="{5D8D9E4E-A94E-48C2-9A63-E1D4787077F6}" type="sibTrans" cxnId="{D1A3D023-BC74-449D-BB9F-AFAA42C94184}">
      <dgm:prSet/>
      <dgm:spPr/>
      <dgm:t>
        <a:bodyPr/>
        <a:lstStyle/>
        <a:p>
          <a:endParaRPr lang="zh-TW" altLang="en-US"/>
        </a:p>
      </dgm:t>
    </dgm:pt>
    <dgm:pt modelId="{82D46AC5-BED8-4E4C-8898-4FBDE04494FE}" type="pres">
      <dgm:prSet presAssocID="{EEC27CA8-53C2-4F38-8470-B8730A797A9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3E02E85-4033-4724-876A-0607DE7EA140}" type="pres">
      <dgm:prSet presAssocID="{AC908DF2-77C8-4974-B941-2B9CA53C7CDD}" presName="composite" presStyleCnt="0"/>
      <dgm:spPr/>
    </dgm:pt>
    <dgm:pt modelId="{2F202D6F-91D6-414E-9AE7-34CC6D0BF535}" type="pres">
      <dgm:prSet presAssocID="{AC908DF2-77C8-4974-B941-2B9CA53C7CDD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20DD741-D213-4414-8E44-6D2118B2CE5F}" type="pres">
      <dgm:prSet presAssocID="{AC908DF2-77C8-4974-B941-2B9CA53C7CDD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C1ECB53-C170-4C73-A899-EBEA36125454}" type="pres">
      <dgm:prSet presAssocID="{89B758D7-859E-4052-B789-79A9AD688381}" presName="sp" presStyleCnt="0"/>
      <dgm:spPr/>
    </dgm:pt>
    <dgm:pt modelId="{F5AF3FC7-FEBF-4838-BB50-7465BE5DA4DD}" type="pres">
      <dgm:prSet presAssocID="{1ECBEB32-BB8A-4D67-B3F6-A902FF325CA1}" presName="composite" presStyleCnt="0"/>
      <dgm:spPr/>
    </dgm:pt>
    <dgm:pt modelId="{599430FE-CDB6-43ED-93F0-2DB74485A9F3}" type="pres">
      <dgm:prSet presAssocID="{1ECBEB32-BB8A-4D67-B3F6-A902FF325CA1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2C35758-C411-4B8F-A85A-D8F49EFEB383}" type="pres">
      <dgm:prSet presAssocID="{1ECBEB32-BB8A-4D67-B3F6-A902FF325CA1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102D6C-E3FA-43F6-A890-1428F6C2D9BE}" type="pres">
      <dgm:prSet presAssocID="{A0DBFC15-93FB-49C1-9E9E-6D35DD3D0490}" presName="sp" presStyleCnt="0"/>
      <dgm:spPr/>
    </dgm:pt>
    <dgm:pt modelId="{F33102A7-6B00-4AE0-9322-60401D3550A4}" type="pres">
      <dgm:prSet presAssocID="{7A66B6AE-1BE1-41A5-9F10-0E8B7D5E51B5}" presName="composite" presStyleCnt="0"/>
      <dgm:spPr/>
    </dgm:pt>
    <dgm:pt modelId="{AC5148AC-35C1-463C-9EF3-F7537502F038}" type="pres">
      <dgm:prSet presAssocID="{7A66B6AE-1BE1-41A5-9F10-0E8B7D5E51B5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C20B01-CAFC-4C4E-AF85-892EF8D493CF}" type="pres">
      <dgm:prSet presAssocID="{7A66B6AE-1BE1-41A5-9F10-0E8B7D5E51B5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A9CC386-C904-4F4A-A27A-CE7ABD447B4E}" type="pres">
      <dgm:prSet presAssocID="{DB81427B-0A7B-43A5-9718-1706E7D0AA3B}" presName="sp" presStyleCnt="0"/>
      <dgm:spPr/>
    </dgm:pt>
    <dgm:pt modelId="{F206AEA0-0E7C-4BDA-AACC-82F6CACBDC8E}" type="pres">
      <dgm:prSet presAssocID="{52C5D869-1D9C-4946-AA17-4A66C596B4A8}" presName="composite" presStyleCnt="0"/>
      <dgm:spPr/>
    </dgm:pt>
    <dgm:pt modelId="{0593BBFA-AA46-4DAA-91E7-BBA35B004FAF}" type="pres">
      <dgm:prSet presAssocID="{52C5D869-1D9C-4946-AA17-4A66C596B4A8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7554769-ABC8-491D-AC0B-512CE3510624}" type="pres">
      <dgm:prSet presAssocID="{52C5D869-1D9C-4946-AA17-4A66C596B4A8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32ADD78-0722-4DEF-9641-E7545075CC6E}" type="presOf" srcId="{7A66B6AE-1BE1-41A5-9F10-0E8B7D5E51B5}" destId="{AC5148AC-35C1-463C-9EF3-F7537502F038}" srcOrd="0" destOrd="0" presId="urn:microsoft.com/office/officeart/2005/8/layout/chevron2"/>
    <dgm:cxn modelId="{9C973B27-1AA8-4059-B2BA-3DB130B031D5}" srcId="{EEC27CA8-53C2-4F38-8470-B8730A797A9B}" destId="{7A66B6AE-1BE1-41A5-9F10-0E8B7D5E51B5}" srcOrd="2" destOrd="0" parTransId="{568D422C-848B-4F50-A34C-3099893C911A}" sibTransId="{DB81427B-0A7B-43A5-9718-1706E7D0AA3B}"/>
    <dgm:cxn modelId="{3FE2AAA5-11D1-4E56-A2F4-B94A8A210F71}" srcId="{1ECBEB32-BB8A-4D67-B3F6-A902FF325CA1}" destId="{756AD6E2-B9DB-4408-B2F8-0B681F2D4C80}" srcOrd="0" destOrd="0" parTransId="{432A2CB9-6623-461E-B0FD-FE9A66C1F88E}" sibTransId="{7086DC33-DCAD-454C-88AF-007383D168EC}"/>
    <dgm:cxn modelId="{235C9C97-3566-4168-867C-009300C92089}" type="presOf" srcId="{30D603CF-DC9C-448D-907D-E518D6023FD8}" destId="{0AC20B01-CAFC-4C4E-AF85-892EF8D493CF}" srcOrd="0" destOrd="0" presId="urn:microsoft.com/office/officeart/2005/8/layout/chevron2"/>
    <dgm:cxn modelId="{F77A972B-B7F6-4B47-9CF4-101523D88E9C}" type="presOf" srcId="{EEC27CA8-53C2-4F38-8470-B8730A797A9B}" destId="{82D46AC5-BED8-4E4C-8898-4FBDE04494FE}" srcOrd="0" destOrd="0" presId="urn:microsoft.com/office/officeart/2005/8/layout/chevron2"/>
    <dgm:cxn modelId="{DC204874-53EC-4DD9-BDE7-75A8B76FD6E4}" type="presOf" srcId="{1ECBEB32-BB8A-4D67-B3F6-A902FF325CA1}" destId="{599430FE-CDB6-43ED-93F0-2DB74485A9F3}" srcOrd="0" destOrd="0" presId="urn:microsoft.com/office/officeart/2005/8/layout/chevron2"/>
    <dgm:cxn modelId="{967ABF24-394B-40EB-92F5-03B9F8E0248F}" srcId="{EEC27CA8-53C2-4F38-8470-B8730A797A9B}" destId="{1ECBEB32-BB8A-4D67-B3F6-A902FF325CA1}" srcOrd="1" destOrd="0" parTransId="{12DF2573-C3E2-4384-9BA8-14F9E2105D6E}" sibTransId="{A0DBFC15-93FB-49C1-9E9E-6D35DD3D0490}"/>
    <dgm:cxn modelId="{D1A3D023-BC74-449D-BB9F-AFAA42C94184}" srcId="{52C5D869-1D9C-4946-AA17-4A66C596B4A8}" destId="{E996297B-DE73-4727-AE01-5A0F437A7ECE}" srcOrd="0" destOrd="0" parTransId="{A59C96EB-6DF5-4283-B7B0-49EC87804B61}" sibTransId="{5D8D9E4E-A94E-48C2-9A63-E1D4787077F6}"/>
    <dgm:cxn modelId="{3878FA0D-86F5-46F5-9418-901474BA5E1F}" type="presOf" srcId="{E996297B-DE73-4727-AE01-5A0F437A7ECE}" destId="{C7554769-ABC8-491D-AC0B-512CE3510624}" srcOrd="0" destOrd="0" presId="urn:microsoft.com/office/officeart/2005/8/layout/chevron2"/>
    <dgm:cxn modelId="{A82824F4-EA2A-4020-8AC6-5839D5DA485B}" srcId="{EEC27CA8-53C2-4F38-8470-B8730A797A9B}" destId="{52C5D869-1D9C-4946-AA17-4A66C596B4A8}" srcOrd="3" destOrd="0" parTransId="{0405A664-FF9E-4C36-8A9E-394A0E955021}" sibTransId="{DC6400DD-5195-4DEA-96D9-9A3459261899}"/>
    <dgm:cxn modelId="{1B00F6AA-F1C5-4E41-882E-42607B31D464}" srcId="{AC908DF2-77C8-4974-B941-2B9CA53C7CDD}" destId="{D94A09BC-B17A-4BB0-9493-ECCD0565DDB4}" srcOrd="0" destOrd="0" parTransId="{D5674872-67F4-4590-AB13-817EFDE827A2}" sibTransId="{6AA6D7A3-F249-4CA5-810C-90E4051BE94F}"/>
    <dgm:cxn modelId="{39077782-64E1-4027-96AB-DD575B716942}" type="presOf" srcId="{AC908DF2-77C8-4974-B941-2B9CA53C7CDD}" destId="{2F202D6F-91D6-414E-9AE7-34CC6D0BF535}" srcOrd="0" destOrd="0" presId="urn:microsoft.com/office/officeart/2005/8/layout/chevron2"/>
    <dgm:cxn modelId="{65418B78-36E5-429A-B7BB-98D994FA4677}" type="presOf" srcId="{52C5D869-1D9C-4946-AA17-4A66C596B4A8}" destId="{0593BBFA-AA46-4DAA-91E7-BBA35B004FAF}" srcOrd="0" destOrd="0" presId="urn:microsoft.com/office/officeart/2005/8/layout/chevron2"/>
    <dgm:cxn modelId="{5ED16336-188E-44BF-BF78-7F60708C1211}" type="presOf" srcId="{756AD6E2-B9DB-4408-B2F8-0B681F2D4C80}" destId="{82C35758-C411-4B8F-A85A-D8F49EFEB383}" srcOrd="0" destOrd="0" presId="urn:microsoft.com/office/officeart/2005/8/layout/chevron2"/>
    <dgm:cxn modelId="{96F3C65D-DFE7-41A3-885F-9BD0E8F3D37C}" type="presOf" srcId="{D94A09BC-B17A-4BB0-9493-ECCD0565DDB4}" destId="{C20DD741-D213-4414-8E44-6D2118B2CE5F}" srcOrd="0" destOrd="0" presId="urn:microsoft.com/office/officeart/2005/8/layout/chevron2"/>
    <dgm:cxn modelId="{DF2FCA09-CFFD-44EE-A5F9-B21129E6CADB}" srcId="{EEC27CA8-53C2-4F38-8470-B8730A797A9B}" destId="{AC908DF2-77C8-4974-B941-2B9CA53C7CDD}" srcOrd="0" destOrd="0" parTransId="{1E702187-4481-4619-8B48-9EA3739040F8}" sibTransId="{89B758D7-859E-4052-B789-79A9AD688381}"/>
    <dgm:cxn modelId="{AC341733-277A-405F-8BB2-FF6F65A6A3DF}" srcId="{7A66B6AE-1BE1-41A5-9F10-0E8B7D5E51B5}" destId="{30D603CF-DC9C-448D-907D-E518D6023FD8}" srcOrd="0" destOrd="0" parTransId="{E2BD4D75-8DE2-4336-B8E1-188560144E56}" sibTransId="{46BC6FAB-608E-4769-9825-6A7CC8E44E11}"/>
    <dgm:cxn modelId="{2B12900C-6C54-4409-A769-CFFF2FDC7C5E}" type="presParOf" srcId="{82D46AC5-BED8-4E4C-8898-4FBDE04494FE}" destId="{73E02E85-4033-4724-876A-0607DE7EA140}" srcOrd="0" destOrd="0" presId="urn:microsoft.com/office/officeart/2005/8/layout/chevron2"/>
    <dgm:cxn modelId="{2EC7E497-AC23-4F63-81E6-6459F7AAA8AC}" type="presParOf" srcId="{73E02E85-4033-4724-876A-0607DE7EA140}" destId="{2F202D6F-91D6-414E-9AE7-34CC6D0BF535}" srcOrd="0" destOrd="0" presId="urn:microsoft.com/office/officeart/2005/8/layout/chevron2"/>
    <dgm:cxn modelId="{5B2C2AE9-CA63-44E3-9ABB-08707FE7317A}" type="presParOf" srcId="{73E02E85-4033-4724-876A-0607DE7EA140}" destId="{C20DD741-D213-4414-8E44-6D2118B2CE5F}" srcOrd="1" destOrd="0" presId="urn:microsoft.com/office/officeart/2005/8/layout/chevron2"/>
    <dgm:cxn modelId="{2BD3B3A9-47F9-400B-8E22-2123E354D4C8}" type="presParOf" srcId="{82D46AC5-BED8-4E4C-8898-4FBDE04494FE}" destId="{0C1ECB53-C170-4C73-A899-EBEA36125454}" srcOrd="1" destOrd="0" presId="urn:microsoft.com/office/officeart/2005/8/layout/chevron2"/>
    <dgm:cxn modelId="{C1696770-8816-4B18-AB89-EF67A8FDC042}" type="presParOf" srcId="{82D46AC5-BED8-4E4C-8898-4FBDE04494FE}" destId="{F5AF3FC7-FEBF-4838-BB50-7465BE5DA4DD}" srcOrd="2" destOrd="0" presId="urn:microsoft.com/office/officeart/2005/8/layout/chevron2"/>
    <dgm:cxn modelId="{4C3E22B9-0B88-412F-89AE-D755D908F9C8}" type="presParOf" srcId="{F5AF3FC7-FEBF-4838-BB50-7465BE5DA4DD}" destId="{599430FE-CDB6-43ED-93F0-2DB74485A9F3}" srcOrd="0" destOrd="0" presId="urn:microsoft.com/office/officeart/2005/8/layout/chevron2"/>
    <dgm:cxn modelId="{B15E7282-68CD-4918-8034-A28EC50238FD}" type="presParOf" srcId="{F5AF3FC7-FEBF-4838-BB50-7465BE5DA4DD}" destId="{82C35758-C411-4B8F-A85A-D8F49EFEB383}" srcOrd="1" destOrd="0" presId="urn:microsoft.com/office/officeart/2005/8/layout/chevron2"/>
    <dgm:cxn modelId="{6947795E-AAE6-4891-AAEE-2B38DF8983CA}" type="presParOf" srcId="{82D46AC5-BED8-4E4C-8898-4FBDE04494FE}" destId="{46102D6C-E3FA-43F6-A890-1428F6C2D9BE}" srcOrd="3" destOrd="0" presId="urn:microsoft.com/office/officeart/2005/8/layout/chevron2"/>
    <dgm:cxn modelId="{9EAC0C0C-C13D-4B13-BE65-F34253A87790}" type="presParOf" srcId="{82D46AC5-BED8-4E4C-8898-4FBDE04494FE}" destId="{F33102A7-6B00-4AE0-9322-60401D3550A4}" srcOrd="4" destOrd="0" presId="urn:microsoft.com/office/officeart/2005/8/layout/chevron2"/>
    <dgm:cxn modelId="{646516D6-6CC2-441E-B4F9-A79A74107270}" type="presParOf" srcId="{F33102A7-6B00-4AE0-9322-60401D3550A4}" destId="{AC5148AC-35C1-463C-9EF3-F7537502F038}" srcOrd="0" destOrd="0" presId="urn:microsoft.com/office/officeart/2005/8/layout/chevron2"/>
    <dgm:cxn modelId="{C03A803A-2B51-4A7B-91AC-6BBDC835DF34}" type="presParOf" srcId="{F33102A7-6B00-4AE0-9322-60401D3550A4}" destId="{0AC20B01-CAFC-4C4E-AF85-892EF8D493CF}" srcOrd="1" destOrd="0" presId="urn:microsoft.com/office/officeart/2005/8/layout/chevron2"/>
    <dgm:cxn modelId="{62FF67BF-5027-4A85-8B71-17CE48C25978}" type="presParOf" srcId="{82D46AC5-BED8-4E4C-8898-4FBDE04494FE}" destId="{CA9CC386-C904-4F4A-A27A-CE7ABD447B4E}" srcOrd="5" destOrd="0" presId="urn:microsoft.com/office/officeart/2005/8/layout/chevron2"/>
    <dgm:cxn modelId="{CD4EFEF7-893E-4A21-BDCF-152601E7E2F8}" type="presParOf" srcId="{82D46AC5-BED8-4E4C-8898-4FBDE04494FE}" destId="{F206AEA0-0E7C-4BDA-AACC-82F6CACBDC8E}" srcOrd="6" destOrd="0" presId="urn:microsoft.com/office/officeart/2005/8/layout/chevron2"/>
    <dgm:cxn modelId="{189D22BF-F8F5-4884-935A-613218003C7C}" type="presParOf" srcId="{F206AEA0-0E7C-4BDA-AACC-82F6CACBDC8E}" destId="{0593BBFA-AA46-4DAA-91E7-BBA35B004FAF}" srcOrd="0" destOrd="0" presId="urn:microsoft.com/office/officeart/2005/8/layout/chevron2"/>
    <dgm:cxn modelId="{372DB067-4179-4E8A-A440-96C4CCCBEB0D}" type="presParOf" srcId="{F206AEA0-0E7C-4BDA-AACC-82F6CACBDC8E}" destId="{C7554769-ABC8-491D-AC0B-512CE351062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4D2F1E3-574F-4A78-9677-24BCEE68B576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4029FCA-26BA-4860-B6C3-A8565672D73A}">
      <dgm:prSet phldrT="[文字]"/>
      <dgm:spPr/>
      <dgm:t>
        <a:bodyPr/>
        <a:lstStyle/>
        <a:p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電話訪問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F09A7E69-F574-435D-BE69-8B543258C655}" type="parTrans" cxnId="{37575E61-2D9F-43A9-8C71-5282767C0011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1DD9F8-C8A4-487D-B454-856DACCDBFF6}" type="sibTrans" cxnId="{37575E61-2D9F-43A9-8C71-5282767C0011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785BCD-86CC-499A-A2C9-2B8CF11EB232}">
      <dgm:prSet phldrT="[文字]"/>
      <dgm:spPr/>
      <dgm:t>
        <a:bodyPr/>
        <a:lstStyle/>
        <a:p>
          <a:r>
            <a:rPr lang="en-US" altLang="zh-TW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FB</a:t>
          </a:r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搜尋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2AEE8EDD-9D3C-41B4-BA73-F1366AFFBFED}" type="parTrans" cxnId="{F41EA4C0-1B4D-49D5-A81E-9AADA0F23316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9D17D4F-B57A-4D13-A835-8D6C7C110FB4}" type="sibTrans" cxnId="{F41EA4C0-1B4D-49D5-A81E-9AADA0F23316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0FA7CB-CA66-4FE0-93C0-75BBEC1825E1}">
      <dgm:prSet phldrT="[文字]"/>
      <dgm:spPr/>
      <dgm:t>
        <a:bodyPr/>
        <a:lstStyle/>
        <a:p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社團經營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990FCC63-677D-4FB1-AD95-1FD028747374}" type="parTrans" cxnId="{8328FD3C-A29F-4E64-A732-36DDDEF1EEA0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274E91-C46D-4E02-B4BF-29C5466CD813}" type="sibTrans" cxnId="{8328FD3C-A29F-4E64-A732-36DDDEF1EEA0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242161-FB15-4DB4-AA35-9150B0460178}" type="pres">
      <dgm:prSet presAssocID="{54D2F1E3-574F-4A78-9677-24BCEE68B576}" presName="Name0" presStyleCnt="0">
        <dgm:presLayoutVars>
          <dgm:dir/>
          <dgm:animLvl val="lvl"/>
          <dgm:resizeHandles val="exact"/>
        </dgm:presLayoutVars>
      </dgm:prSet>
      <dgm:spPr/>
    </dgm:pt>
    <dgm:pt modelId="{2EB25CB8-244D-48A2-93E6-AF7ADD71D37D}" type="pres">
      <dgm:prSet presAssocID="{34029FCA-26BA-4860-B6C3-A8565672D73A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FE9BBED-234E-4326-9775-B6C951DB12F2}" type="pres">
      <dgm:prSet presAssocID="{271DD9F8-C8A4-487D-B454-856DACCDBFF6}" presName="parTxOnlySpace" presStyleCnt="0"/>
      <dgm:spPr/>
    </dgm:pt>
    <dgm:pt modelId="{EB686055-DC98-4B81-AC37-58BF1CEE7AAF}" type="pres">
      <dgm:prSet presAssocID="{86785BCD-86CC-499A-A2C9-2B8CF11EB232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B154066-73D8-41F8-8C41-13AECDBADB6E}" type="pres">
      <dgm:prSet presAssocID="{59D17D4F-B57A-4D13-A835-8D6C7C110FB4}" presName="parTxOnlySpace" presStyleCnt="0"/>
      <dgm:spPr/>
    </dgm:pt>
    <dgm:pt modelId="{D747C9EE-036B-42EC-AE51-02306F6517C7}" type="pres">
      <dgm:prSet presAssocID="{250FA7CB-CA66-4FE0-93C0-75BBEC1825E1}" presName="parTxOnly" presStyleLbl="node1" presStyleIdx="2" presStyleCnt="3" custLinFactNeighborX="821" custLinFactNeighborY="39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41EA4C0-1B4D-49D5-A81E-9AADA0F23316}" srcId="{54D2F1E3-574F-4A78-9677-24BCEE68B576}" destId="{86785BCD-86CC-499A-A2C9-2B8CF11EB232}" srcOrd="1" destOrd="0" parTransId="{2AEE8EDD-9D3C-41B4-BA73-F1366AFFBFED}" sibTransId="{59D17D4F-B57A-4D13-A835-8D6C7C110FB4}"/>
    <dgm:cxn modelId="{409463B2-2764-44AD-BC72-183BD33D701C}" type="presOf" srcId="{250FA7CB-CA66-4FE0-93C0-75BBEC1825E1}" destId="{D747C9EE-036B-42EC-AE51-02306F6517C7}" srcOrd="0" destOrd="0" presId="urn:microsoft.com/office/officeart/2005/8/layout/chevron1"/>
    <dgm:cxn modelId="{40C80385-3490-417A-A37E-27C898C05AF7}" type="presOf" srcId="{86785BCD-86CC-499A-A2C9-2B8CF11EB232}" destId="{EB686055-DC98-4B81-AC37-58BF1CEE7AAF}" srcOrd="0" destOrd="0" presId="urn:microsoft.com/office/officeart/2005/8/layout/chevron1"/>
    <dgm:cxn modelId="{788D2B26-0503-4DAE-9416-FF8504C2543E}" type="presOf" srcId="{54D2F1E3-574F-4A78-9677-24BCEE68B576}" destId="{2E242161-FB15-4DB4-AA35-9150B0460178}" srcOrd="0" destOrd="0" presId="urn:microsoft.com/office/officeart/2005/8/layout/chevron1"/>
    <dgm:cxn modelId="{37575E61-2D9F-43A9-8C71-5282767C0011}" srcId="{54D2F1E3-574F-4A78-9677-24BCEE68B576}" destId="{34029FCA-26BA-4860-B6C3-A8565672D73A}" srcOrd="0" destOrd="0" parTransId="{F09A7E69-F574-435D-BE69-8B543258C655}" sibTransId="{271DD9F8-C8A4-487D-B454-856DACCDBFF6}"/>
    <dgm:cxn modelId="{B5D536DE-E0A8-4EE1-A4B2-5538C5C873F6}" type="presOf" srcId="{34029FCA-26BA-4860-B6C3-A8565672D73A}" destId="{2EB25CB8-244D-48A2-93E6-AF7ADD71D37D}" srcOrd="0" destOrd="0" presId="urn:microsoft.com/office/officeart/2005/8/layout/chevron1"/>
    <dgm:cxn modelId="{8328FD3C-A29F-4E64-A732-36DDDEF1EEA0}" srcId="{54D2F1E3-574F-4A78-9677-24BCEE68B576}" destId="{250FA7CB-CA66-4FE0-93C0-75BBEC1825E1}" srcOrd="2" destOrd="0" parTransId="{990FCC63-677D-4FB1-AD95-1FD028747374}" sibTransId="{F3274E91-C46D-4E02-B4BF-29C5466CD813}"/>
    <dgm:cxn modelId="{2B9C8089-76DC-4754-AC6F-4CA60F753215}" type="presParOf" srcId="{2E242161-FB15-4DB4-AA35-9150B0460178}" destId="{2EB25CB8-244D-48A2-93E6-AF7ADD71D37D}" srcOrd="0" destOrd="0" presId="urn:microsoft.com/office/officeart/2005/8/layout/chevron1"/>
    <dgm:cxn modelId="{8467D004-83F5-4372-A999-D15A59284B3D}" type="presParOf" srcId="{2E242161-FB15-4DB4-AA35-9150B0460178}" destId="{4FE9BBED-234E-4326-9775-B6C951DB12F2}" srcOrd="1" destOrd="0" presId="urn:microsoft.com/office/officeart/2005/8/layout/chevron1"/>
    <dgm:cxn modelId="{6DE8C532-59E6-49F2-8C4E-6C6EDC707CB9}" type="presParOf" srcId="{2E242161-FB15-4DB4-AA35-9150B0460178}" destId="{EB686055-DC98-4B81-AC37-58BF1CEE7AAF}" srcOrd="2" destOrd="0" presId="urn:microsoft.com/office/officeart/2005/8/layout/chevron1"/>
    <dgm:cxn modelId="{896AB077-3812-4614-A8B2-4E60C4C40262}" type="presParOf" srcId="{2E242161-FB15-4DB4-AA35-9150B0460178}" destId="{3B154066-73D8-41F8-8C41-13AECDBADB6E}" srcOrd="3" destOrd="0" presId="urn:microsoft.com/office/officeart/2005/8/layout/chevron1"/>
    <dgm:cxn modelId="{C375B194-8EA3-45C6-9C5E-2A3986F71AF5}" type="presParOf" srcId="{2E242161-FB15-4DB4-AA35-9150B0460178}" destId="{D747C9EE-036B-42EC-AE51-02306F6517C7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4D2F1E3-574F-4A78-9677-24BCEE68B576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4029FCA-26BA-4860-B6C3-A8565672D73A}">
      <dgm:prSet phldrT="[文字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電話訪問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F09A7E69-F574-435D-BE69-8B543258C655}" type="parTrans" cxnId="{37575E61-2D9F-43A9-8C71-5282767C0011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1DD9F8-C8A4-487D-B454-856DACCDBFF6}" type="sibTrans" cxnId="{37575E61-2D9F-43A9-8C71-5282767C0011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0FA7CB-CA66-4FE0-93C0-75BBEC1825E1}">
      <dgm:prSet phldrT="[文字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社團經營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990FCC63-677D-4FB1-AD95-1FD028747374}" type="parTrans" cxnId="{8328FD3C-A29F-4E64-A732-36DDDEF1EEA0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274E91-C46D-4E02-B4BF-29C5466CD813}" type="sibTrans" cxnId="{8328FD3C-A29F-4E64-A732-36DDDEF1EEA0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785BCD-86CC-499A-A2C9-2B8CF11EB232}">
      <dgm:prSet phldrT="[文字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altLang="zh-TW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FB</a:t>
          </a:r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搜尋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59D17D4F-B57A-4D13-A835-8D6C7C110FB4}" type="sibTrans" cxnId="{F41EA4C0-1B4D-49D5-A81E-9AADA0F23316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E8EDD-9D3C-41B4-BA73-F1366AFFBFED}" type="parTrans" cxnId="{F41EA4C0-1B4D-49D5-A81E-9AADA0F23316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242161-FB15-4DB4-AA35-9150B0460178}" type="pres">
      <dgm:prSet presAssocID="{54D2F1E3-574F-4A78-9677-24BCEE68B576}" presName="Name0" presStyleCnt="0">
        <dgm:presLayoutVars>
          <dgm:dir/>
          <dgm:animLvl val="lvl"/>
          <dgm:resizeHandles val="exact"/>
        </dgm:presLayoutVars>
      </dgm:prSet>
      <dgm:spPr/>
    </dgm:pt>
    <dgm:pt modelId="{2EB25CB8-244D-48A2-93E6-AF7ADD71D37D}" type="pres">
      <dgm:prSet presAssocID="{34029FCA-26BA-4860-B6C3-A8565672D73A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FE9BBED-234E-4326-9775-B6C951DB12F2}" type="pres">
      <dgm:prSet presAssocID="{271DD9F8-C8A4-487D-B454-856DACCDBFF6}" presName="parTxOnlySpace" presStyleCnt="0"/>
      <dgm:spPr/>
    </dgm:pt>
    <dgm:pt modelId="{EB686055-DC98-4B81-AC37-58BF1CEE7AAF}" type="pres">
      <dgm:prSet presAssocID="{86785BCD-86CC-499A-A2C9-2B8CF11EB232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B154066-73D8-41F8-8C41-13AECDBADB6E}" type="pres">
      <dgm:prSet presAssocID="{59D17D4F-B57A-4D13-A835-8D6C7C110FB4}" presName="parTxOnlySpace" presStyleCnt="0"/>
      <dgm:spPr/>
    </dgm:pt>
    <dgm:pt modelId="{D747C9EE-036B-42EC-AE51-02306F6517C7}" type="pres">
      <dgm:prSet presAssocID="{250FA7CB-CA66-4FE0-93C0-75BBEC1825E1}" presName="parTxOnly" presStyleLbl="node1" presStyleIdx="2" presStyleCnt="3" custLinFactNeighborX="821" custLinFactNeighborY="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7575E61-2D9F-43A9-8C71-5282767C0011}" srcId="{54D2F1E3-574F-4A78-9677-24BCEE68B576}" destId="{34029FCA-26BA-4860-B6C3-A8565672D73A}" srcOrd="0" destOrd="0" parTransId="{F09A7E69-F574-435D-BE69-8B543258C655}" sibTransId="{271DD9F8-C8A4-487D-B454-856DACCDBFF6}"/>
    <dgm:cxn modelId="{8328FD3C-A29F-4E64-A732-36DDDEF1EEA0}" srcId="{54D2F1E3-574F-4A78-9677-24BCEE68B576}" destId="{250FA7CB-CA66-4FE0-93C0-75BBEC1825E1}" srcOrd="2" destOrd="0" parTransId="{990FCC63-677D-4FB1-AD95-1FD028747374}" sibTransId="{F3274E91-C46D-4E02-B4BF-29C5466CD813}"/>
    <dgm:cxn modelId="{F41EA4C0-1B4D-49D5-A81E-9AADA0F23316}" srcId="{54D2F1E3-574F-4A78-9677-24BCEE68B576}" destId="{86785BCD-86CC-499A-A2C9-2B8CF11EB232}" srcOrd="1" destOrd="0" parTransId="{2AEE8EDD-9D3C-41B4-BA73-F1366AFFBFED}" sibTransId="{59D17D4F-B57A-4D13-A835-8D6C7C110FB4}"/>
    <dgm:cxn modelId="{C070CC17-20A5-4ECF-B406-F6CB12758245}" type="presOf" srcId="{86785BCD-86CC-499A-A2C9-2B8CF11EB232}" destId="{EB686055-DC98-4B81-AC37-58BF1CEE7AAF}" srcOrd="0" destOrd="0" presId="urn:microsoft.com/office/officeart/2005/8/layout/chevron1"/>
    <dgm:cxn modelId="{C668C00E-1B8A-4910-9EC8-DFF2AA5396C9}" type="presOf" srcId="{54D2F1E3-574F-4A78-9677-24BCEE68B576}" destId="{2E242161-FB15-4DB4-AA35-9150B0460178}" srcOrd="0" destOrd="0" presId="urn:microsoft.com/office/officeart/2005/8/layout/chevron1"/>
    <dgm:cxn modelId="{AE7217F5-0EBD-4AA6-9175-600E27A633A4}" type="presOf" srcId="{34029FCA-26BA-4860-B6C3-A8565672D73A}" destId="{2EB25CB8-244D-48A2-93E6-AF7ADD71D37D}" srcOrd="0" destOrd="0" presId="urn:microsoft.com/office/officeart/2005/8/layout/chevron1"/>
    <dgm:cxn modelId="{313BC972-748B-41B3-8E48-5547A9870360}" type="presOf" srcId="{250FA7CB-CA66-4FE0-93C0-75BBEC1825E1}" destId="{D747C9EE-036B-42EC-AE51-02306F6517C7}" srcOrd="0" destOrd="0" presId="urn:microsoft.com/office/officeart/2005/8/layout/chevron1"/>
    <dgm:cxn modelId="{213D556F-ABB2-4C6F-B07B-5496C90D4B57}" type="presParOf" srcId="{2E242161-FB15-4DB4-AA35-9150B0460178}" destId="{2EB25CB8-244D-48A2-93E6-AF7ADD71D37D}" srcOrd="0" destOrd="0" presId="urn:microsoft.com/office/officeart/2005/8/layout/chevron1"/>
    <dgm:cxn modelId="{4418F4A8-8F97-45FF-AB25-70FEE2177535}" type="presParOf" srcId="{2E242161-FB15-4DB4-AA35-9150B0460178}" destId="{4FE9BBED-234E-4326-9775-B6C951DB12F2}" srcOrd="1" destOrd="0" presId="urn:microsoft.com/office/officeart/2005/8/layout/chevron1"/>
    <dgm:cxn modelId="{64F1D6AB-491E-4810-8105-3BE2FA3B980A}" type="presParOf" srcId="{2E242161-FB15-4DB4-AA35-9150B0460178}" destId="{EB686055-DC98-4B81-AC37-58BF1CEE7AAF}" srcOrd="2" destOrd="0" presId="urn:microsoft.com/office/officeart/2005/8/layout/chevron1"/>
    <dgm:cxn modelId="{2D61D6E8-35AF-4C4F-AA0E-21B920B83CB8}" type="presParOf" srcId="{2E242161-FB15-4DB4-AA35-9150B0460178}" destId="{3B154066-73D8-41F8-8C41-13AECDBADB6E}" srcOrd="3" destOrd="0" presId="urn:microsoft.com/office/officeart/2005/8/layout/chevron1"/>
    <dgm:cxn modelId="{F414BA16-9B9F-4287-8B8E-E5D0B5C488BF}" type="presParOf" srcId="{2E242161-FB15-4DB4-AA35-9150B0460178}" destId="{D747C9EE-036B-42EC-AE51-02306F6517C7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4EA44B3-5B79-477A-8CB9-1274B2CB885A}" type="doc">
      <dgm:prSet loTypeId="urn:microsoft.com/office/officeart/2005/8/layout/vProcess5" loCatId="process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2BA76E27-7E44-4BCE-8558-A79058AEF911}">
      <dgm:prSet phldrT="[文字]"/>
      <dgm:spPr/>
      <dgm:t>
        <a:bodyPr/>
        <a:lstStyle/>
        <a:p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資料整理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69DD5F0C-7BE8-4975-895D-337DB6DE59A4}" type="parTrans" cxnId="{1E4F4D01-4A4F-4B31-A116-80EF0D70EF0B}">
      <dgm:prSet/>
      <dgm:spPr/>
      <dgm:t>
        <a:bodyPr/>
        <a:lstStyle/>
        <a:p>
          <a:endParaRPr lang="zh-TW" altLang="en-US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4CE54732-E504-46C2-B68B-7921F2ED4F7A}" type="sibTrans" cxnId="{1E4F4D01-4A4F-4B31-A116-80EF0D70EF0B}">
      <dgm:prSet/>
      <dgm:spPr/>
      <dgm:t>
        <a:bodyPr/>
        <a:lstStyle/>
        <a:p>
          <a:endParaRPr lang="zh-TW" altLang="en-US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FDB8AB7C-B186-4CC8-A31D-CFE320F4EDA2}">
      <dgm:prSet phldrT="[文字]"/>
      <dgm:spPr/>
      <dgm:t>
        <a:bodyPr/>
        <a:lstStyle/>
        <a:p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話術演練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63CF44A1-F37B-411E-9B25-09FF4BAD371B}" type="parTrans" cxnId="{FC40E151-8392-4DF2-AD37-3BBDE568FA8C}">
      <dgm:prSet/>
      <dgm:spPr/>
      <dgm:t>
        <a:bodyPr/>
        <a:lstStyle/>
        <a:p>
          <a:endParaRPr lang="zh-TW" altLang="en-US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ECE135AC-05FE-48CE-AD3B-E97C94B6B991}" type="sibTrans" cxnId="{FC40E151-8392-4DF2-AD37-3BBDE568FA8C}">
      <dgm:prSet/>
      <dgm:spPr/>
      <dgm:t>
        <a:bodyPr/>
        <a:lstStyle/>
        <a:p>
          <a:endParaRPr lang="zh-TW" altLang="en-US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C4289127-63BD-4F85-B509-C3E734CC9BC9}">
      <dgm:prSet phldrT="[文字]"/>
      <dgm:spPr/>
      <dgm:t>
        <a:bodyPr/>
        <a:lstStyle/>
        <a:p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電訪紀錄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9F840B48-B8F0-46D2-AAF6-E70A7A0C3AC0}" type="parTrans" cxnId="{1AF166B3-8F04-48C9-A51C-177E3DFF32AC}">
      <dgm:prSet/>
      <dgm:spPr/>
      <dgm:t>
        <a:bodyPr/>
        <a:lstStyle/>
        <a:p>
          <a:endParaRPr lang="zh-TW" altLang="en-US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FCFFA3D5-8FCC-4347-9A1B-4E870F8E8942}" type="sibTrans" cxnId="{1AF166B3-8F04-48C9-A51C-177E3DFF32AC}">
      <dgm:prSet/>
      <dgm:spPr/>
      <dgm:t>
        <a:bodyPr/>
        <a:lstStyle/>
        <a:p>
          <a:endParaRPr lang="zh-TW" altLang="en-US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35D60957-F769-4F34-A184-5DFD28CF1800}" type="pres">
      <dgm:prSet presAssocID="{A4EA44B3-5B79-477A-8CB9-1274B2CB885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ADA0F9B-9799-487C-9F0C-51C9FEF01AC6}" type="pres">
      <dgm:prSet presAssocID="{A4EA44B3-5B79-477A-8CB9-1274B2CB885A}" presName="dummyMaxCanvas" presStyleCnt="0">
        <dgm:presLayoutVars/>
      </dgm:prSet>
      <dgm:spPr/>
    </dgm:pt>
    <dgm:pt modelId="{9C1EB09B-FB42-4858-86BB-59667BCF4AF8}" type="pres">
      <dgm:prSet presAssocID="{A4EA44B3-5B79-477A-8CB9-1274B2CB885A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1EB4392-006F-4923-8FCB-B78F134981DC}" type="pres">
      <dgm:prSet presAssocID="{A4EA44B3-5B79-477A-8CB9-1274B2CB885A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7AB2FAF-9B13-4D0C-A3B8-32C6C731EF2D}" type="pres">
      <dgm:prSet presAssocID="{A4EA44B3-5B79-477A-8CB9-1274B2CB885A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1B8BFFE-735F-4426-9B49-7EF3A494395B}" type="pres">
      <dgm:prSet presAssocID="{A4EA44B3-5B79-477A-8CB9-1274B2CB885A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55750E5-2133-4E6E-8153-25E971D1B292}" type="pres">
      <dgm:prSet presAssocID="{A4EA44B3-5B79-477A-8CB9-1274B2CB885A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F3CDDD1-70CA-4683-B6D3-633C8DC04567}" type="pres">
      <dgm:prSet presAssocID="{A4EA44B3-5B79-477A-8CB9-1274B2CB885A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D1925E0-27F6-4A57-B4BB-E5E35858CF90}" type="pres">
      <dgm:prSet presAssocID="{A4EA44B3-5B79-477A-8CB9-1274B2CB885A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1B3794-86CA-4331-B725-5BEAC8CAACE0}" type="pres">
      <dgm:prSet presAssocID="{A4EA44B3-5B79-477A-8CB9-1274B2CB885A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AF166B3-8F04-48C9-A51C-177E3DFF32AC}" srcId="{A4EA44B3-5B79-477A-8CB9-1274B2CB885A}" destId="{C4289127-63BD-4F85-B509-C3E734CC9BC9}" srcOrd="2" destOrd="0" parTransId="{9F840B48-B8F0-46D2-AAF6-E70A7A0C3AC0}" sibTransId="{FCFFA3D5-8FCC-4347-9A1B-4E870F8E8942}"/>
    <dgm:cxn modelId="{AE3B7BF1-181C-4262-964C-30DFDCAC3516}" type="presOf" srcId="{A4EA44B3-5B79-477A-8CB9-1274B2CB885A}" destId="{35D60957-F769-4F34-A184-5DFD28CF1800}" srcOrd="0" destOrd="0" presId="urn:microsoft.com/office/officeart/2005/8/layout/vProcess5"/>
    <dgm:cxn modelId="{03F865E1-1623-46DF-BB2E-437A873B760A}" type="presOf" srcId="{4CE54732-E504-46C2-B68B-7921F2ED4F7A}" destId="{61B8BFFE-735F-4426-9B49-7EF3A494395B}" srcOrd="0" destOrd="0" presId="urn:microsoft.com/office/officeart/2005/8/layout/vProcess5"/>
    <dgm:cxn modelId="{BAEF5B1D-E921-4AFC-BC0D-D79220F9821E}" type="presOf" srcId="{FDB8AB7C-B186-4CC8-A31D-CFE320F4EDA2}" destId="{3D1925E0-27F6-4A57-B4BB-E5E35858CF90}" srcOrd="1" destOrd="0" presId="urn:microsoft.com/office/officeart/2005/8/layout/vProcess5"/>
    <dgm:cxn modelId="{1E4F4D01-4A4F-4B31-A116-80EF0D70EF0B}" srcId="{A4EA44B3-5B79-477A-8CB9-1274B2CB885A}" destId="{2BA76E27-7E44-4BCE-8558-A79058AEF911}" srcOrd="0" destOrd="0" parTransId="{69DD5F0C-7BE8-4975-895D-337DB6DE59A4}" sibTransId="{4CE54732-E504-46C2-B68B-7921F2ED4F7A}"/>
    <dgm:cxn modelId="{5583330A-5CE4-4166-8FA5-D51BDE7BE4FB}" type="presOf" srcId="{C4289127-63BD-4F85-B509-C3E734CC9BC9}" destId="{57AB2FAF-9B13-4D0C-A3B8-32C6C731EF2D}" srcOrd="0" destOrd="0" presId="urn:microsoft.com/office/officeart/2005/8/layout/vProcess5"/>
    <dgm:cxn modelId="{12605572-4590-49DD-B793-28817DAC561D}" type="presOf" srcId="{FDB8AB7C-B186-4CC8-A31D-CFE320F4EDA2}" destId="{D1EB4392-006F-4923-8FCB-B78F134981DC}" srcOrd="0" destOrd="0" presId="urn:microsoft.com/office/officeart/2005/8/layout/vProcess5"/>
    <dgm:cxn modelId="{AAF28BFF-FE34-47F6-9575-B5F3B4C02651}" type="presOf" srcId="{2BA76E27-7E44-4BCE-8558-A79058AEF911}" destId="{CF3CDDD1-70CA-4683-B6D3-633C8DC04567}" srcOrd="1" destOrd="0" presId="urn:microsoft.com/office/officeart/2005/8/layout/vProcess5"/>
    <dgm:cxn modelId="{FC40E151-8392-4DF2-AD37-3BBDE568FA8C}" srcId="{A4EA44B3-5B79-477A-8CB9-1274B2CB885A}" destId="{FDB8AB7C-B186-4CC8-A31D-CFE320F4EDA2}" srcOrd="1" destOrd="0" parTransId="{63CF44A1-F37B-411E-9B25-09FF4BAD371B}" sibTransId="{ECE135AC-05FE-48CE-AD3B-E97C94B6B991}"/>
    <dgm:cxn modelId="{C446BD0B-310B-4908-82E8-AAD33E6C15E1}" type="presOf" srcId="{C4289127-63BD-4F85-B509-C3E734CC9BC9}" destId="{141B3794-86CA-4331-B725-5BEAC8CAACE0}" srcOrd="1" destOrd="0" presId="urn:microsoft.com/office/officeart/2005/8/layout/vProcess5"/>
    <dgm:cxn modelId="{6DA46CF0-A92B-454A-91B7-EDDD092F4942}" type="presOf" srcId="{ECE135AC-05FE-48CE-AD3B-E97C94B6B991}" destId="{A55750E5-2133-4E6E-8153-25E971D1B292}" srcOrd="0" destOrd="0" presId="urn:microsoft.com/office/officeart/2005/8/layout/vProcess5"/>
    <dgm:cxn modelId="{EF88752E-60DD-443F-9F35-158C646ECF95}" type="presOf" srcId="{2BA76E27-7E44-4BCE-8558-A79058AEF911}" destId="{9C1EB09B-FB42-4858-86BB-59667BCF4AF8}" srcOrd="0" destOrd="0" presId="urn:microsoft.com/office/officeart/2005/8/layout/vProcess5"/>
    <dgm:cxn modelId="{12176438-371B-41A6-AE76-1B2088BD6E4F}" type="presParOf" srcId="{35D60957-F769-4F34-A184-5DFD28CF1800}" destId="{5ADA0F9B-9799-487C-9F0C-51C9FEF01AC6}" srcOrd="0" destOrd="0" presId="urn:microsoft.com/office/officeart/2005/8/layout/vProcess5"/>
    <dgm:cxn modelId="{1940C0DF-0D29-4330-93F4-1A12F19EBD77}" type="presParOf" srcId="{35D60957-F769-4F34-A184-5DFD28CF1800}" destId="{9C1EB09B-FB42-4858-86BB-59667BCF4AF8}" srcOrd="1" destOrd="0" presId="urn:microsoft.com/office/officeart/2005/8/layout/vProcess5"/>
    <dgm:cxn modelId="{7B5A31EA-8C84-4A44-B95D-7A04185D14EF}" type="presParOf" srcId="{35D60957-F769-4F34-A184-5DFD28CF1800}" destId="{D1EB4392-006F-4923-8FCB-B78F134981DC}" srcOrd="2" destOrd="0" presId="urn:microsoft.com/office/officeart/2005/8/layout/vProcess5"/>
    <dgm:cxn modelId="{A43484AC-292D-4421-8485-3F9F1439B146}" type="presParOf" srcId="{35D60957-F769-4F34-A184-5DFD28CF1800}" destId="{57AB2FAF-9B13-4D0C-A3B8-32C6C731EF2D}" srcOrd="3" destOrd="0" presId="urn:microsoft.com/office/officeart/2005/8/layout/vProcess5"/>
    <dgm:cxn modelId="{B3925D57-7C11-492C-B750-A12884AA5176}" type="presParOf" srcId="{35D60957-F769-4F34-A184-5DFD28CF1800}" destId="{61B8BFFE-735F-4426-9B49-7EF3A494395B}" srcOrd="4" destOrd="0" presId="urn:microsoft.com/office/officeart/2005/8/layout/vProcess5"/>
    <dgm:cxn modelId="{42609720-6A20-4D6B-9B46-D1ED4F26F709}" type="presParOf" srcId="{35D60957-F769-4F34-A184-5DFD28CF1800}" destId="{A55750E5-2133-4E6E-8153-25E971D1B292}" srcOrd="5" destOrd="0" presId="urn:microsoft.com/office/officeart/2005/8/layout/vProcess5"/>
    <dgm:cxn modelId="{B5B3BE8A-E42C-4F88-B627-29665FAA3197}" type="presParOf" srcId="{35D60957-F769-4F34-A184-5DFD28CF1800}" destId="{CF3CDDD1-70CA-4683-B6D3-633C8DC04567}" srcOrd="6" destOrd="0" presId="urn:microsoft.com/office/officeart/2005/8/layout/vProcess5"/>
    <dgm:cxn modelId="{45E34A21-3671-4D13-A859-91DBC65F0C05}" type="presParOf" srcId="{35D60957-F769-4F34-A184-5DFD28CF1800}" destId="{3D1925E0-27F6-4A57-B4BB-E5E35858CF90}" srcOrd="7" destOrd="0" presId="urn:microsoft.com/office/officeart/2005/8/layout/vProcess5"/>
    <dgm:cxn modelId="{788002E9-5C89-40F7-A649-3E3689985200}" type="presParOf" srcId="{35D60957-F769-4F34-A184-5DFD28CF1800}" destId="{141B3794-86CA-4331-B725-5BEAC8CAACE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4D2F1E3-574F-4A78-9677-24BCEE68B576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4029FCA-26BA-4860-B6C3-A8565672D73A}">
      <dgm:prSet phldrT="[文字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電話訪問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F09A7E69-F574-435D-BE69-8B543258C655}" type="parTrans" cxnId="{37575E61-2D9F-43A9-8C71-5282767C0011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1DD9F8-C8A4-487D-B454-856DACCDBFF6}" type="sibTrans" cxnId="{37575E61-2D9F-43A9-8C71-5282767C0011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0FA7CB-CA66-4FE0-93C0-75BBEC1825E1}">
      <dgm:prSet phldrT="[文字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社團經營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990FCC63-677D-4FB1-AD95-1FD028747374}" type="parTrans" cxnId="{8328FD3C-A29F-4E64-A732-36DDDEF1EEA0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274E91-C46D-4E02-B4BF-29C5466CD813}" type="sibTrans" cxnId="{8328FD3C-A29F-4E64-A732-36DDDEF1EEA0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785BCD-86CC-499A-A2C9-2B8CF11EB232}">
      <dgm:prSet phldrT="[文字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altLang="zh-TW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FB</a:t>
          </a:r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搜尋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59D17D4F-B57A-4D13-A835-8D6C7C110FB4}" type="sibTrans" cxnId="{F41EA4C0-1B4D-49D5-A81E-9AADA0F23316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E8EDD-9D3C-41B4-BA73-F1366AFFBFED}" type="parTrans" cxnId="{F41EA4C0-1B4D-49D5-A81E-9AADA0F23316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242161-FB15-4DB4-AA35-9150B0460178}" type="pres">
      <dgm:prSet presAssocID="{54D2F1E3-574F-4A78-9677-24BCEE68B576}" presName="Name0" presStyleCnt="0">
        <dgm:presLayoutVars>
          <dgm:dir/>
          <dgm:animLvl val="lvl"/>
          <dgm:resizeHandles val="exact"/>
        </dgm:presLayoutVars>
      </dgm:prSet>
      <dgm:spPr/>
    </dgm:pt>
    <dgm:pt modelId="{2EB25CB8-244D-48A2-93E6-AF7ADD71D37D}" type="pres">
      <dgm:prSet presAssocID="{34029FCA-26BA-4860-B6C3-A8565672D73A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FE9BBED-234E-4326-9775-B6C951DB12F2}" type="pres">
      <dgm:prSet presAssocID="{271DD9F8-C8A4-487D-B454-856DACCDBFF6}" presName="parTxOnlySpace" presStyleCnt="0"/>
      <dgm:spPr/>
    </dgm:pt>
    <dgm:pt modelId="{EB686055-DC98-4B81-AC37-58BF1CEE7AAF}" type="pres">
      <dgm:prSet presAssocID="{86785BCD-86CC-499A-A2C9-2B8CF11EB232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B154066-73D8-41F8-8C41-13AECDBADB6E}" type="pres">
      <dgm:prSet presAssocID="{59D17D4F-B57A-4D13-A835-8D6C7C110FB4}" presName="parTxOnlySpace" presStyleCnt="0"/>
      <dgm:spPr/>
    </dgm:pt>
    <dgm:pt modelId="{D747C9EE-036B-42EC-AE51-02306F6517C7}" type="pres">
      <dgm:prSet presAssocID="{250FA7CB-CA66-4FE0-93C0-75BBEC1825E1}" presName="parTxOnly" presStyleLbl="node1" presStyleIdx="2" presStyleCnt="3" custLinFactNeighborX="821" custLinFactNeighborY="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7575E61-2D9F-43A9-8C71-5282767C0011}" srcId="{54D2F1E3-574F-4A78-9677-24BCEE68B576}" destId="{34029FCA-26BA-4860-B6C3-A8565672D73A}" srcOrd="0" destOrd="0" parTransId="{F09A7E69-F574-435D-BE69-8B543258C655}" sibTransId="{271DD9F8-C8A4-487D-B454-856DACCDBFF6}"/>
    <dgm:cxn modelId="{D00A7214-0E52-4F9D-8273-0FD855BF3498}" type="presOf" srcId="{86785BCD-86CC-499A-A2C9-2B8CF11EB232}" destId="{EB686055-DC98-4B81-AC37-58BF1CEE7AAF}" srcOrd="0" destOrd="0" presId="urn:microsoft.com/office/officeart/2005/8/layout/chevron1"/>
    <dgm:cxn modelId="{0D39932B-8E3A-4996-A7CD-BDF3422B3076}" type="presOf" srcId="{34029FCA-26BA-4860-B6C3-A8565672D73A}" destId="{2EB25CB8-244D-48A2-93E6-AF7ADD71D37D}" srcOrd="0" destOrd="0" presId="urn:microsoft.com/office/officeart/2005/8/layout/chevron1"/>
    <dgm:cxn modelId="{8328FD3C-A29F-4E64-A732-36DDDEF1EEA0}" srcId="{54D2F1E3-574F-4A78-9677-24BCEE68B576}" destId="{250FA7CB-CA66-4FE0-93C0-75BBEC1825E1}" srcOrd="2" destOrd="0" parTransId="{990FCC63-677D-4FB1-AD95-1FD028747374}" sibTransId="{F3274E91-C46D-4E02-B4BF-29C5466CD813}"/>
    <dgm:cxn modelId="{8B101EC8-918C-4261-8AC2-9DAE0FAC83FA}" type="presOf" srcId="{54D2F1E3-574F-4A78-9677-24BCEE68B576}" destId="{2E242161-FB15-4DB4-AA35-9150B0460178}" srcOrd="0" destOrd="0" presId="urn:microsoft.com/office/officeart/2005/8/layout/chevron1"/>
    <dgm:cxn modelId="{5ABB8D9E-6EFA-4D8F-A066-2FA80ED2FD69}" type="presOf" srcId="{250FA7CB-CA66-4FE0-93C0-75BBEC1825E1}" destId="{D747C9EE-036B-42EC-AE51-02306F6517C7}" srcOrd="0" destOrd="0" presId="urn:microsoft.com/office/officeart/2005/8/layout/chevron1"/>
    <dgm:cxn modelId="{F41EA4C0-1B4D-49D5-A81E-9AADA0F23316}" srcId="{54D2F1E3-574F-4A78-9677-24BCEE68B576}" destId="{86785BCD-86CC-499A-A2C9-2B8CF11EB232}" srcOrd="1" destOrd="0" parTransId="{2AEE8EDD-9D3C-41B4-BA73-F1366AFFBFED}" sibTransId="{59D17D4F-B57A-4D13-A835-8D6C7C110FB4}"/>
    <dgm:cxn modelId="{67BF120A-5735-434B-8ED0-63E781C2D5CF}" type="presParOf" srcId="{2E242161-FB15-4DB4-AA35-9150B0460178}" destId="{2EB25CB8-244D-48A2-93E6-AF7ADD71D37D}" srcOrd="0" destOrd="0" presId="urn:microsoft.com/office/officeart/2005/8/layout/chevron1"/>
    <dgm:cxn modelId="{B8112319-831A-45F3-B41A-8B32630D4902}" type="presParOf" srcId="{2E242161-FB15-4DB4-AA35-9150B0460178}" destId="{4FE9BBED-234E-4326-9775-B6C951DB12F2}" srcOrd="1" destOrd="0" presId="urn:microsoft.com/office/officeart/2005/8/layout/chevron1"/>
    <dgm:cxn modelId="{90B98DF9-AD45-44E6-9CC8-B4A1136F8FF4}" type="presParOf" srcId="{2E242161-FB15-4DB4-AA35-9150B0460178}" destId="{EB686055-DC98-4B81-AC37-58BF1CEE7AAF}" srcOrd="2" destOrd="0" presId="urn:microsoft.com/office/officeart/2005/8/layout/chevron1"/>
    <dgm:cxn modelId="{3B5DF472-5A04-40EF-9E4B-EA7D43CAEFE9}" type="presParOf" srcId="{2E242161-FB15-4DB4-AA35-9150B0460178}" destId="{3B154066-73D8-41F8-8C41-13AECDBADB6E}" srcOrd="3" destOrd="0" presId="urn:microsoft.com/office/officeart/2005/8/layout/chevron1"/>
    <dgm:cxn modelId="{2DC03E95-BC85-48BC-ABBA-CB3193B40158}" type="presParOf" srcId="{2E242161-FB15-4DB4-AA35-9150B0460178}" destId="{D747C9EE-036B-42EC-AE51-02306F6517C7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4D2F1E3-574F-4A78-9677-24BCEE68B576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4029FCA-26BA-4860-B6C3-A8565672D73A}">
      <dgm:prSet phldrT="[文字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電話訪問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F09A7E69-F574-435D-BE69-8B543258C655}" type="parTrans" cxnId="{37575E61-2D9F-43A9-8C71-5282767C0011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1DD9F8-C8A4-487D-B454-856DACCDBFF6}" type="sibTrans" cxnId="{37575E61-2D9F-43A9-8C71-5282767C0011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0FA7CB-CA66-4FE0-93C0-75BBEC1825E1}">
      <dgm:prSet phldrT="[文字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社團經營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990FCC63-677D-4FB1-AD95-1FD028747374}" type="parTrans" cxnId="{8328FD3C-A29F-4E64-A732-36DDDEF1EEA0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274E91-C46D-4E02-B4BF-29C5466CD813}" type="sibTrans" cxnId="{8328FD3C-A29F-4E64-A732-36DDDEF1EEA0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785BCD-86CC-499A-A2C9-2B8CF11EB232}">
      <dgm:prSet phldrT="[文字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altLang="zh-TW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FB</a:t>
          </a:r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搜尋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59D17D4F-B57A-4D13-A835-8D6C7C110FB4}" type="sibTrans" cxnId="{F41EA4C0-1B4D-49D5-A81E-9AADA0F23316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E8EDD-9D3C-41B4-BA73-F1366AFFBFED}" type="parTrans" cxnId="{F41EA4C0-1B4D-49D5-A81E-9AADA0F23316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242161-FB15-4DB4-AA35-9150B0460178}" type="pres">
      <dgm:prSet presAssocID="{54D2F1E3-574F-4A78-9677-24BCEE68B576}" presName="Name0" presStyleCnt="0">
        <dgm:presLayoutVars>
          <dgm:dir/>
          <dgm:animLvl val="lvl"/>
          <dgm:resizeHandles val="exact"/>
        </dgm:presLayoutVars>
      </dgm:prSet>
      <dgm:spPr/>
    </dgm:pt>
    <dgm:pt modelId="{2EB25CB8-244D-48A2-93E6-AF7ADD71D37D}" type="pres">
      <dgm:prSet presAssocID="{34029FCA-26BA-4860-B6C3-A8565672D73A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FE9BBED-234E-4326-9775-B6C951DB12F2}" type="pres">
      <dgm:prSet presAssocID="{271DD9F8-C8A4-487D-B454-856DACCDBFF6}" presName="parTxOnlySpace" presStyleCnt="0"/>
      <dgm:spPr/>
    </dgm:pt>
    <dgm:pt modelId="{EB686055-DC98-4B81-AC37-58BF1CEE7AAF}" type="pres">
      <dgm:prSet presAssocID="{86785BCD-86CC-499A-A2C9-2B8CF11EB232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B154066-73D8-41F8-8C41-13AECDBADB6E}" type="pres">
      <dgm:prSet presAssocID="{59D17D4F-B57A-4D13-A835-8D6C7C110FB4}" presName="parTxOnlySpace" presStyleCnt="0"/>
      <dgm:spPr/>
    </dgm:pt>
    <dgm:pt modelId="{D747C9EE-036B-42EC-AE51-02306F6517C7}" type="pres">
      <dgm:prSet presAssocID="{250FA7CB-CA66-4FE0-93C0-75BBEC1825E1}" presName="parTxOnly" presStyleLbl="node1" presStyleIdx="2" presStyleCnt="3" custLinFactNeighborX="821" custLinFactNeighborY="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7575E61-2D9F-43A9-8C71-5282767C0011}" srcId="{54D2F1E3-574F-4A78-9677-24BCEE68B576}" destId="{34029FCA-26BA-4860-B6C3-A8565672D73A}" srcOrd="0" destOrd="0" parTransId="{F09A7E69-F574-435D-BE69-8B543258C655}" sibTransId="{271DD9F8-C8A4-487D-B454-856DACCDBFF6}"/>
    <dgm:cxn modelId="{969AF027-4B78-4B20-B58A-E1BF36D9EF58}" type="presOf" srcId="{54D2F1E3-574F-4A78-9677-24BCEE68B576}" destId="{2E242161-FB15-4DB4-AA35-9150B0460178}" srcOrd="0" destOrd="0" presId="urn:microsoft.com/office/officeart/2005/8/layout/chevron1"/>
    <dgm:cxn modelId="{8328FD3C-A29F-4E64-A732-36DDDEF1EEA0}" srcId="{54D2F1E3-574F-4A78-9677-24BCEE68B576}" destId="{250FA7CB-CA66-4FE0-93C0-75BBEC1825E1}" srcOrd="2" destOrd="0" parTransId="{990FCC63-677D-4FB1-AD95-1FD028747374}" sibTransId="{F3274E91-C46D-4E02-B4BF-29C5466CD813}"/>
    <dgm:cxn modelId="{E7998A73-36B2-4E47-80C2-06D4F896D827}" type="presOf" srcId="{250FA7CB-CA66-4FE0-93C0-75BBEC1825E1}" destId="{D747C9EE-036B-42EC-AE51-02306F6517C7}" srcOrd="0" destOrd="0" presId="urn:microsoft.com/office/officeart/2005/8/layout/chevron1"/>
    <dgm:cxn modelId="{F41EA4C0-1B4D-49D5-A81E-9AADA0F23316}" srcId="{54D2F1E3-574F-4A78-9677-24BCEE68B576}" destId="{86785BCD-86CC-499A-A2C9-2B8CF11EB232}" srcOrd="1" destOrd="0" parTransId="{2AEE8EDD-9D3C-41B4-BA73-F1366AFFBFED}" sibTransId="{59D17D4F-B57A-4D13-A835-8D6C7C110FB4}"/>
    <dgm:cxn modelId="{6E13D67F-C37D-4A00-873A-F065C406A702}" type="presOf" srcId="{86785BCD-86CC-499A-A2C9-2B8CF11EB232}" destId="{EB686055-DC98-4B81-AC37-58BF1CEE7AAF}" srcOrd="0" destOrd="0" presId="urn:microsoft.com/office/officeart/2005/8/layout/chevron1"/>
    <dgm:cxn modelId="{B016D1A4-52F7-4B3C-AD1C-968641EC458E}" type="presOf" srcId="{34029FCA-26BA-4860-B6C3-A8565672D73A}" destId="{2EB25CB8-244D-48A2-93E6-AF7ADD71D37D}" srcOrd="0" destOrd="0" presId="urn:microsoft.com/office/officeart/2005/8/layout/chevron1"/>
    <dgm:cxn modelId="{71A40CA2-2AF4-41E6-B83D-97471E40018A}" type="presParOf" srcId="{2E242161-FB15-4DB4-AA35-9150B0460178}" destId="{2EB25CB8-244D-48A2-93E6-AF7ADD71D37D}" srcOrd="0" destOrd="0" presId="urn:microsoft.com/office/officeart/2005/8/layout/chevron1"/>
    <dgm:cxn modelId="{52426E2C-37DA-49DB-A66A-54A0BEE3F7D6}" type="presParOf" srcId="{2E242161-FB15-4DB4-AA35-9150B0460178}" destId="{4FE9BBED-234E-4326-9775-B6C951DB12F2}" srcOrd="1" destOrd="0" presId="urn:microsoft.com/office/officeart/2005/8/layout/chevron1"/>
    <dgm:cxn modelId="{98F3B1C2-A594-420B-A2C8-B54C458DB4B0}" type="presParOf" srcId="{2E242161-FB15-4DB4-AA35-9150B0460178}" destId="{EB686055-DC98-4B81-AC37-58BF1CEE7AAF}" srcOrd="2" destOrd="0" presId="urn:microsoft.com/office/officeart/2005/8/layout/chevron1"/>
    <dgm:cxn modelId="{478D2464-812A-4F24-B6C4-35D59DC8369A}" type="presParOf" srcId="{2E242161-FB15-4DB4-AA35-9150B0460178}" destId="{3B154066-73D8-41F8-8C41-13AECDBADB6E}" srcOrd="3" destOrd="0" presId="urn:microsoft.com/office/officeart/2005/8/layout/chevron1"/>
    <dgm:cxn modelId="{47000A7D-D314-4F23-873D-B7A7D3CC86CD}" type="presParOf" srcId="{2E242161-FB15-4DB4-AA35-9150B0460178}" destId="{D747C9EE-036B-42EC-AE51-02306F6517C7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4D2F1E3-574F-4A78-9677-24BCEE68B576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4029FCA-26BA-4860-B6C3-A8565672D73A}">
      <dgm:prSet phldrT="[文字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電話訪問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F09A7E69-F574-435D-BE69-8B543258C655}" type="parTrans" cxnId="{37575E61-2D9F-43A9-8C71-5282767C0011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1DD9F8-C8A4-487D-B454-856DACCDBFF6}" type="sibTrans" cxnId="{37575E61-2D9F-43A9-8C71-5282767C0011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0FA7CB-CA66-4FE0-93C0-75BBEC1825E1}">
      <dgm:prSet phldrT="[文字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社團經營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990FCC63-677D-4FB1-AD95-1FD028747374}" type="parTrans" cxnId="{8328FD3C-A29F-4E64-A732-36DDDEF1EEA0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274E91-C46D-4E02-B4BF-29C5466CD813}" type="sibTrans" cxnId="{8328FD3C-A29F-4E64-A732-36DDDEF1EEA0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785BCD-86CC-499A-A2C9-2B8CF11EB232}">
      <dgm:prSet phldrT="[文字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altLang="zh-TW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FB</a:t>
          </a:r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搜尋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59D17D4F-B57A-4D13-A835-8D6C7C110FB4}" type="sibTrans" cxnId="{F41EA4C0-1B4D-49D5-A81E-9AADA0F23316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E8EDD-9D3C-41B4-BA73-F1366AFFBFED}" type="parTrans" cxnId="{F41EA4C0-1B4D-49D5-A81E-9AADA0F23316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242161-FB15-4DB4-AA35-9150B0460178}" type="pres">
      <dgm:prSet presAssocID="{54D2F1E3-574F-4A78-9677-24BCEE68B576}" presName="Name0" presStyleCnt="0">
        <dgm:presLayoutVars>
          <dgm:dir/>
          <dgm:animLvl val="lvl"/>
          <dgm:resizeHandles val="exact"/>
        </dgm:presLayoutVars>
      </dgm:prSet>
      <dgm:spPr/>
    </dgm:pt>
    <dgm:pt modelId="{2EB25CB8-244D-48A2-93E6-AF7ADD71D37D}" type="pres">
      <dgm:prSet presAssocID="{34029FCA-26BA-4860-B6C3-A8565672D73A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FE9BBED-234E-4326-9775-B6C951DB12F2}" type="pres">
      <dgm:prSet presAssocID="{271DD9F8-C8A4-487D-B454-856DACCDBFF6}" presName="parTxOnlySpace" presStyleCnt="0"/>
      <dgm:spPr/>
    </dgm:pt>
    <dgm:pt modelId="{EB686055-DC98-4B81-AC37-58BF1CEE7AAF}" type="pres">
      <dgm:prSet presAssocID="{86785BCD-86CC-499A-A2C9-2B8CF11EB232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B154066-73D8-41F8-8C41-13AECDBADB6E}" type="pres">
      <dgm:prSet presAssocID="{59D17D4F-B57A-4D13-A835-8D6C7C110FB4}" presName="parTxOnlySpace" presStyleCnt="0"/>
      <dgm:spPr/>
    </dgm:pt>
    <dgm:pt modelId="{D747C9EE-036B-42EC-AE51-02306F6517C7}" type="pres">
      <dgm:prSet presAssocID="{250FA7CB-CA66-4FE0-93C0-75BBEC1825E1}" presName="parTxOnly" presStyleLbl="node1" presStyleIdx="2" presStyleCnt="3" custLinFactNeighborX="821" custLinFactNeighborY="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0EBA9962-2243-4F49-BCA6-0DC8BDDDBE7E}" type="presOf" srcId="{250FA7CB-CA66-4FE0-93C0-75BBEC1825E1}" destId="{D747C9EE-036B-42EC-AE51-02306F6517C7}" srcOrd="0" destOrd="0" presId="urn:microsoft.com/office/officeart/2005/8/layout/chevron1"/>
    <dgm:cxn modelId="{37575E61-2D9F-43A9-8C71-5282767C0011}" srcId="{54D2F1E3-574F-4A78-9677-24BCEE68B576}" destId="{34029FCA-26BA-4860-B6C3-A8565672D73A}" srcOrd="0" destOrd="0" parTransId="{F09A7E69-F574-435D-BE69-8B543258C655}" sibTransId="{271DD9F8-C8A4-487D-B454-856DACCDBFF6}"/>
    <dgm:cxn modelId="{8328FD3C-A29F-4E64-A732-36DDDEF1EEA0}" srcId="{54D2F1E3-574F-4A78-9677-24BCEE68B576}" destId="{250FA7CB-CA66-4FE0-93C0-75BBEC1825E1}" srcOrd="2" destOrd="0" parTransId="{990FCC63-677D-4FB1-AD95-1FD028747374}" sibTransId="{F3274E91-C46D-4E02-B4BF-29C5466CD813}"/>
    <dgm:cxn modelId="{F41EA4C0-1B4D-49D5-A81E-9AADA0F23316}" srcId="{54D2F1E3-574F-4A78-9677-24BCEE68B576}" destId="{86785BCD-86CC-499A-A2C9-2B8CF11EB232}" srcOrd="1" destOrd="0" parTransId="{2AEE8EDD-9D3C-41B4-BA73-F1366AFFBFED}" sibTransId="{59D17D4F-B57A-4D13-A835-8D6C7C110FB4}"/>
    <dgm:cxn modelId="{B851B51D-6AE6-45CA-A36C-2AAE48CD7468}" type="presOf" srcId="{34029FCA-26BA-4860-B6C3-A8565672D73A}" destId="{2EB25CB8-244D-48A2-93E6-AF7ADD71D37D}" srcOrd="0" destOrd="0" presId="urn:microsoft.com/office/officeart/2005/8/layout/chevron1"/>
    <dgm:cxn modelId="{F9178AE2-F6B6-46FF-9580-D28C821056D1}" type="presOf" srcId="{54D2F1E3-574F-4A78-9677-24BCEE68B576}" destId="{2E242161-FB15-4DB4-AA35-9150B0460178}" srcOrd="0" destOrd="0" presId="urn:microsoft.com/office/officeart/2005/8/layout/chevron1"/>
    <dgm:cxn modelId="{7A6C6703-7398-4DDB-B538-2A69A61BB31E}" type="presOf" srcId="{86785BCD-86CC-499A-A2C9-2B8CF11EB232}" destId="{EB686055-DC98-4B81-AC37-58BF1CEE7AAF}" srcOrd="0" destOrd="0" presId="urn:microsoft.com/office/officeart/2005/8/layout/chevron1"/>
    <dgm:cxn modelId="{B4912F3A-1A32-4E67-9AB5-3E1349DAE87E}" type="presParOf" srcId="{2E242161-FB15-4DB4-AA35-9150B0460178}" destId="{2EB25CB8-244D-48A2-93E6-AF7ADD71D37D}" srcOrd="0" destOrd="0" presId="urn:microsoft.com/office/officeart/2005/8/layout/chevron1"/>
    <dgm:cxn modelId="{DF3842AB-DA56-419B-80F5-F849F5625FC2}" type="presParOf" srcId="{2E242161-FB15-4DB4-AA35-9150B0460178}" destId="{4FE9BBED-234E-4326-9775-B6C951DB12F2}" srcOrd="1" destOrd="0" presId="urn:microsoft.com/office/officeart/2005/8/layout/chevron1"/>
    <dgm:cxn modelId="{1F55D4FC-ABB0-466C-A8C4-2ED0D70E6238}" type="presParOf" srcId="{2E242161-FB15-4DB4-AA35-9150B0460178}" destId="{EB686055-DC98-4B81-AC37-58BF1CEE7AAF}" srcOrd="2" destOrd="0" presId="urn:microsoft.com/office/officeart/2005/8/layout/chevron1"/>
    <dgm:cxn modelId="{DFADCD89-CDDF-4529-A5C3-21EC7D29DBBB}" type="presParOf" srcId="{2E242161-FB15-4DB4-AA35-9150B0460178}" destId="{3B154066-73D8-41F8-8C41-13AECDBADB6E}" srcOrd="3" destOrd="0" presId="urn:microsoft.com/office/officeart/2005/8/layout/chevron1"/>
    <dgm:cxn modelId="{57CB5D48-C487-490D-9D4E-6098CA1BEC85}" type="presParOf" srcId="{2E242161-FB15-4DB4-AA35-9150B0460178}" destId="{D747C9EE-036B-42EC-AE51-02306F6517C7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4D2F1E3-574F-4A78-9677-24BCEE68B576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4029FCA-26BA-4860-B6C3-A8565672D73A}">
      <dgm:prSet phldrT="[文字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電話訪問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F09A7E69-F574-435D-BE69-8B543258C655}" type="parTrans" cxnId="{37575E61-2D9F-43A9-8C71-5282767C0011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1DD9F8-C8A4-487D-B454-856DACCDBFF6}" type="sibTrans" cxnId="{37575E61-2D9F-43A9-8C71-5282767C0011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0FA7CB-CA66-4FE0-93C0-75BBEC1825E1}">
      <dgm:prSet phldrT="[文字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社團經營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990FCC63-677D-4FB1-AD95-1FD028747374}" type="parTrans" cxnId="{8328FD3C-A29F-4E64-A732-36DDDEF1EEA0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274E91-C46D-4E02-B4BF-29C5466CD813}" type="sibTrans" cxnId="{8328FD3C-A29F-4E64-A732-36DDDEF1EEA0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785BCD-86CC-499A-A2C9-2B8CF11EB232}">
      <dgm:prSet phldrT="[文字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altLang="zh-TW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FB</a:t>
          </a:r>
          <a:r>
            <a:rPr lang="zh-TW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搜尋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gm:t>
    </dgm:pt>
    <dgm:pt modelId="{59D17D4F-B57A-4D13-A835-8D6C7C110FB4}" type="sibTrans" cxnId="{F41EA4C0-1B4D-49D5-A81E-9AADA0F23316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E8EDD-9D3C-41B4-BA73-F1366AFFBFED}" type="parTrans" cxnId="{F41EA4C0-1B4D-49D5-A81E-9AADA0F23316}">
      <dgm:prSet/>
      <dgm:spPr/>
      <dgm:t>
        <a:bodyPr/>
        <a:lstStyle/>
        <a:p>
          <a:endParaRPr lang="zh-TW" alt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242161-FB15-4DB4-AA35-9150B0460178}" type="pres">
      <dgm:prSet presAssocID="{54D2F1E3-574F-4A78-9677-24BCEE68B576}" presName="Name0" presStyleCnt="0">
        <dgm:presLayoutVars>
          <dgm:dir/>
          <dgm:animLvl val="lvl"/>
          <dgm:resizeHandles val="exact"/>
        </dgm:presLayoutVars>
      </dgm:prSet>
      <dgm:spPr/>
    </dgm:pt>
    <dgm:pt modelId="{2EB25CB8-244D-48A2-93E6-AF7ADD71D37D}" type="pres">
      <dgm:prSet presAssocID="{34029FCA-26BA-4860-B6C3-A8565672D73A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FE9BBED-234E-4326-9775-B6C951DB12F2}" type="pres">
      <dgm:prSet presAssocID="{271DD9F8-C8A4-487D-B454-856DACCDBFF6}" presName="parTxOnlySpace" presStyleCnt="0"/>
      <dgm:spPr/>
    </dgm:pt>
    <dgm:pt modelId="{EB686055-DC98-4B81-AC37-58BF1CEE7AAF}" type="pres">
      <dgm:prSet presAssocID="{86785BCD-86CC-499A-A2C9-2B8CF11EB232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B154066-73D8-41F8-8C41-13AECDBADB6E}" type="pres">
      <dgm:prSet presAssocID="{59D17D4F-B57A-4D13-A835-8D6C7C110FB4}" presName="parTxOnlySpace" presStyleCnt="0"/>
      <dgm:spPr/>
    </dgm:pt>
    <dgm:pt modelId="{D747C9EE-036B-42EC-AE51-02306F6517C7}" type="pres">
      <dgm:prSet presAssocID="{250FA7CB-CA66-4FE0-93C0-75BBEC1825E1}" presName="parTxOnly" presStyleLbl="node1" presStyleIdx="2" presStyleCnt="3" custLinFactNeighborX="821" custLinFactNeighborY="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7575E61-2D9F-43A9-8C71-5282767C0011}" srcId="{54D2F1E3-574F-4A78-9677-24BCEE68B576}" destId="{34029FCA-26BA-4860-B6C3-A8565672D73A}" srcOrd="0" destOrd="0" parTransId="{F09A7E69-F574-435D-BE69-8B543258C655}" sibTransId="{271DD9F8-C8A4-487D-B454-856DACCDBFF6}"/>
    <dgm:cxn modelId="{8328FD3C-A29F-4E64-A732-36DDDEF1EEA0}" srcId="{54D2F1E3-574F-4A78-9677-24BCEE68B576}" destId="{250FA7CB-CA66-4FE0-93C0-75BBEC1825E1}" srcOrd="2" destOrd="0" parTransId="{990FCC63-677D-4FB1-AD95-1FD028747374}" sibTransId="{F3274E91-C46D-4E02-B4BF-29C5466CD813}"/>
    <dgm:cxn modelId="{8AFB2B23-01CF-4D5A-A45A-B0D9F16F9544}" type="presOf" srcId="{54D2F1E3-574F-4A78-9677-24BCEE68B576}" destId="{2E242161-FB15-4DB4-AA35-9150B0460178}" srcOrd="0" destOrd="0" presId="urn:microsoft.com/office/officeart/2005/8/layout/chevron1"/>
    <dgm:cxn modelId="{9747CD27-6021-4F4F-8096-F44E491777AF}" type="presOf" srcId="{86785BCD-86CC-499A-A2C9-2B8CF11EB232}" destId="{EB686055-DC98-4B81-AC37-58BF1CEE7AAF}" srcOrd="0" destOrd="0" presId="urn:microsoft.com/office/officeart/2005/8/layout/chevron1"/>
    <dgm:cxn modelId="{F41EA4C0-1B4D-49D5-A81E-9AADA0F23316}" srcId="{54D2F1E3-574F-4A78-9677-24BCEE68B576}" destId="{86785BCD-86CC-499A-A2C9-2B8CF11EB232}" srcOrd="1" destOrd="0" parTransId="{2AEE8EDD-9D3C-41B4-BA73-F1366AFFBFED}" sibTransId="{59D17D4F-B57A-4D13-A835-8D6C7C110FB4}"/>
    <dgm:cxn modelId="{0C769D52-2F81-465C-B887-BE1FB79EEFF1}" type="presOf" srcId="{34029FCA-26BA-4860-B6C3-A8565672D73A}" destId="{2EB25CB8-244D-48A2-93E6-AF7ADD71D37D}" srcOrd="0" destOrd="0" presId="urn:microsoft.com/office/officeart/2005/8/layout/chevron1"/>
    <dgm:cxn modelId="{DCD80E81-60AD-4C4F-8F55-24D13B97B14D}" type="presOf" srcId="{250FA7CB-CA66-4FE0-93C0-75BBEC1825E1}" destId="{D747C9EE-036B-42EC-AE51-02306F6517C7}" srcOrd="0" destOrd="0" presId="urn:microsoft.com/office/officeart/2005/8/layout/chevron1"/>
    <dgm:cxn modelId="{7E903742-694F-4132-963E-E18565E98955}" type="presParOf" srcId="{2E242161-FB15-4DB4-AA35-9150B0460178}" destId="{2EB25CB8-244D-48A2-93E6-AF7ADD71D37D}" srcOrd="0" destOrd="0" presId="urn:microsoft.com/office/officeart/2005/8/layout/chevron1"/>
    <dgm:cxn modelId="{9CA6ECE6-DA86-4C2E-B99C-D2DF738D8882}" type="presParOf" srcId="{2E242161-FB15-4DB4-AA35-9150B0460178}" destId="{4FE9BBED-234E-4326-9775-B6C951DB12F2}" srcOrd="1" destOrd="0" presId="urn:microsoft.com/office/officeart/2005/8/layout/chevron1"/>
    <dgm:cxn modelId="{D3F0A457-F1B3-42D2-8AE7-6570AC6C2B9F}" type="presParOf" srcId="{2E242161-FB15-4DB4-AA35-9150B0460178}" destId="{EB686055-DC98-4B81-AC37-58BF1CEE7AAF}" srcOrd="2" destOrd="0" presId="urn:microsoft.com/office/officeart/2005/8/layout/chevron1"/>
    <dgm:cxn modelId="{D98357B1-9037-49A9-BB02-319B3D427D76}" type="presParOf" srcId="{2E242161-FB15-4DB4-AA35-9150B0460178}" destId="{3B154066-73D8-41F8-8C41-13AECDBADB6E}" srcOrd="3" destOrd="0" presId="urn:microsoft.com/office/officeart/2005/8/layout/chevron1"/>
    <dgm:cxn modelId="{895646ED-073A-4445-8AAA-E46C704D8025}" type="presParOf" srcId="{2E242161-FB15-4DB4-AA35-9150B0460178}" destId="{D747C9EE-036B-42EC-AE51-02306F6517C7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1DDB6E-0D06-4B57-9AF4-18AF1A19A47F}">
      <dsp:nvSpPr>
        <dsp:cNvPr id="0" name=""/>
        <dsp:cNvSpPr/>
      </dsp:nvSpPr>
      <dsp:spPr>
        <a:xfrm>
          <a:off x="1115636" y="0"/>
          <a:ext cx="6858000" cy="6858000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6500" b="1" kern="1200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 </a:t>
          </a:r>
          <a:r>
            <a:rPr lang="zh-TW" altLang="en-US" sz="6500" b="1" kern="1200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服務學習</a:t>
          </a:r>
          <a:endParaRPr lang="zh-TW" altLang="en-US" sz="6500" b="1" kern="1200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gradFill rotWithShape="1">
              <a:gsLst>
                <a:gs pos="0">
                  <a:srgbClr val="000000">
                    <a:tint val="92000"/>
                    <a:shade val="100000"/>
                    <a:satMod val="150000"/>
                  </a:srgbClr>
                </a:gs>
                <a:gs pos="49000">
                  <a:srgbClr val="000000">
                    <a:tint val="89000"/>
                    <a:shade val="90000"/>
                    <a:satMod val="150000"/>
                  </a:srgbClr>
                </a:gs>
                <a:gs pos="50000">
                  <a:srgbClr val="000000">
                    <a:tint val="100000"/>
                    <a:shade val="75000"/>
                    <a:satMod val="150000"/>
                  </a:srgbClr>
                </a:gs>
                <a:gs pos="95000">
                  <a:srgbClr val="000000">
                    <a:shade val="47000"/>
                    <a:satMod val="150000"/>
                  </a:srgbClr>
                </a:gs>
                <a:gs pos="100000">
                  <a:srgbClr val="000000">
                    <a:shade val="39000"/>
                    <a:satMod val="150000"/>
                  </a:srgbClr>
                </a:gs>
              </a:gsLst>
              <a:lin ang="5400000"/>
            </a:gradFill>
            <a:effectLst>
              <a:outerShdw blurRad="50800" algn="tl" rotWithShape="0">
                <a:srgbClr val="000000"/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sp:txBody>
      <dsp:txXfrm>
        <a:off x="2119967" y="1004331"/>
        <a:ext cx="4849338" cy="48493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D7B7FA-B4A5-4D72-BBEF-E49F64E10523}">
      <dsp:nvSpPr>
        <dsp:cNvPr id="0" name=""/>
        <dsp:cNvSpPr/>
      </dsp:nvSpPr>
      <dsp:spPr>
        <a:xfrm>
          <a:off x="2068150" y="75823"/>
          <a:ext cx="3639547" cy="3639547"/>
        </a:xfrm>
        <a:prstGeom prst="ellipse">
          <a:avLst/>
        </a:prstGeom>
        <a:solidFill>
          <a:srgbClr val="FFFF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6600" b="1" kern="1200" cap="none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資管系</a:t>
          </a:r>
          <a:endParaRPr lang="zh-TW" altLang="en-US" sz="6600" b="1" kern="1200" cap="none" spc="50" dirty="0">
            <a:ln w="11430"/>
            <a:solidFill>
              <a:schemeClr val="tx1">
                <a:lumMod val="95000"/>
                <a:lumOff val="5000"/>
              </a:schemeClr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sp:txBody>
      <dsp:txXfrm>
        <a:off x="2553423" y="712744"/>
        <a:ext cx="2669001" cy="1637796"/>
      </dsp:txXfrm>
    </dsp:sp>
    <dsp:sp modelId="{818A2623-C5B6-4B5A-BB3F-54E399A5EA49}">
      <dsp:nvSpPr>
        <dsp:cNvPr id="0" name=""/>
        <dsp:cNvSpPr/>
      </dsp:nvSpPr>
      <dsp:spPr>
        <a:xfrm>
          <a:off x="3381420" y="2350540"/>
          <a:ext cx="3639547" cy="3639547"/>
        </a:xfrm>
        <a:prstGeom prst="ellipse">
          <a:avLst/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6600" b="1" kern="1200" cap="none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FB</a:t>
          </a:r>
          <a:endParaRPr lang="zh-TW" altLang="en-US" sz="6600" b="1" kern="1200" cap="none" spc="50" dirty="0">
            <a:ln w="11430"/>
            <a:solidFill>
              <a:schemeClr val="tx1">
                <a:lumMod val="95000"/>
                <a:lumOff val="5000"/>
              </a:schemeClr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sp:txBody>
      <dsp:txXfrm>
        <a:off x="4494515" y="3290757"/>
        <a:ext cx="2183728" cy="2001750"/>
      </dsp:txXfrm>
    </dsp:sp>
    <dsp:sp modelId="{68EF1AC2-30F1-415A-8130-87410E07B610}">
      <dsp:nvSpPr>
        <dsp:cNvPr id="0" name=""/>
        <dsp:cNvSpPr/>
      </dsp:nvSpPr>
      <dsp:spPr>
        <a:xfrm>
          <a:off x="754880" y="2350540"/>
          <a:ext cx="3639547" cy="3639547"/>
        </a:xfrm>
        <a:prstGeom prst="ellipse">
          <a:avLst/>
        </a:prstGeom>
        <a:solidFill>
          <a:schemeClr val="accent5">
            <a:alpha val="50000"/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6600" b="1" kern="1200" cap="none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系友</a:t>
          </a:r>
          <a:endParaRPr lang="zh-TW" altLang="en-US" sz="6600" b="1" kern="1200" cap="none" spc="50" dirty="0">
            <a:ln w="11430"/>
            <a:solidFill>
              <a:schemeClr val="tx1">
                <a:lumMod val="95000"/>
                <a:lumOff val="5000"/>
              </a:schemeClr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sp:txBody>
      <dsp:txXfrm>
        <a:off x="1097604" y="3290757"/>
        <a:ext cx="2183728" cy="20017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8393CA-86A0-49FE-BED8-6D3023CF06C9}">
      <dsp:nvSpPr>
        <dsp:cNvPr id="0" name=""/>
        <dsp:cNvSpPr/>
      </dsp:nvSpPr>
      <dsp:spPr>
        <a:xfrm rot="10800000">
          <a:off x="828829" y="1844"/>
          <a:ext cx="5027282" cy="824807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3717" tIns="152400" rIns="284480" bIns="15240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b="1" kern="1200" cap="none" spc="50" dirty="0" smtClean="0">
              <a:ln w="1143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目的</a:t>
          </a:r>
          <a:endParaRPr lang="zh-TW" altLang="en-US" sz="4000" b="1" kern="1200" cap="none" spc="50" dirty="0">
            <a:ln w="11430"/>
            <a:solidFill>
              <a:schemeClr val="tx1">
                <a:lumMod val="85000"/>
                <a:lumOff val="1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sp:txBody>
      <dsp:txXfrm rot="10800000">
        <a:off x="1035031" y="1844"/>
        <a:ext cx="4821080" cy="824807"/>
      </dsp:txXfrm>
    </dsp:sp>
    <dsp:sp modelId="{B4746A75-9192-49D7-84FB-7C3D41560EAC}">
      <dsp:nvSpPr>
        <dsp:cNvPr id="0" name=""/>
        <dsp:cNvSpPr/>
      </dsp:nvSpPr>
      <dsp:spPr>
        <a:xfrm>
          <a:off x="89180" y="1844"/>
          <a:ext cx="824807" cy="824807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547402-12BD-4328-B572-C27139A237AB}">
      <dsp:nvSpPr>
        <dsp:cNvPr id="0" name=""/>
        <dsp:cNvSpPr/>
      </dsp:nvSpPr>
      <dsp:spPr>
        <a:xfrm rot="10800000">
          <a:off x="1066971" y="1072862"/>
          <a:ext cx="5027282" cy="824807"/>
        </a:xfrm>
        <a:prstGeom prst="homePlate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3717" tIns="152400" rIns="284480" bIns="15240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b="1" kern="1200" cap="none" spc="50" dirty="0" smtClean="0">
              <a:ln w="1143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過程</a:t>
          </a:r>
          <a:endParaRPr lang="zh-TW" altLang="en-US" sz="4000" b="1" kern="1200" cap="none" spc="50" dirty="0">
            <a:ln w="11430"/>
            <a:solidFill>
              <a:schemeClr val="tx1">
                <a:lumMod val="85000"/>
                <a:lumOff val="1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sp:txBody>
      <dsp:txXfrm rot="10800000">
        <a:off x="1273173" y="1072862"/>
        <a:ext cx="4821080" cy="824807"/>
      </dsp:txXfrm>
    </dsp:sp>
    <dsp:sp modelId="{1C759C05-5F71-4EE9-BAF7-59A4DFFC0199}">
      <dsp:nvSpPr>
        <dsp:cNvPr id="0" name=""/>
        <dsp:cNvSpPr/>
      </dsp:nvSpPr>
      <dsp:spPr>
        <a:xfrm>
          <a:off x="459213" y="1072862"/>
          <a:ext cx="824807" cy="824807"/>
        </a:xfrm>
        <a:prstGeom prst="ellipse">
          <a:avLst/>
        </a:prstGeom>
        <a:solidFill>
          <a:schemeClr val="accent5">
            <a:tint val="50000"/>
            <a:hueOff val="-2670591"/>
            <a:satOff val="11904"/>
            <a:lumOff val="10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A4DDE8-C81A-4969-A3DE-F7C3FE4BA7D6}">
      <dsp:nvSpPr>
        <dsp:cNvPr id="0" name=""/>
        <dsp:cNvSpPr/>
      </dsp:nvSpPr>
      <dsp:spPr>
        <a:xfrm rot="10800000">
          <a:off x="1245540" y="2143880"/>
          <a:ext cx="5027282" cy="824807"/>
        </a:xfrm>
        <a:prstGeom prst="homePlat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3717" tIns="152400" rIns="284480" bIns="15240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b="1" kern="1200" cap="none" spc="50" dirty="0" smtClean="0">
              <a:ln w="1143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成果</a:t>
          </a:r>
          <a:endParaRPr lang="zh-TW" altLang="en-US" sz="4000" b="1" kern="1200" cap="none" spc="50" dirty="0">
            <a:ln w="11430"/>
            <a:solidFill>
              <a:schemeClr val="tx1">
                <a:lumMod val="85000"/>
                <a:lumOff val="1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sp:txBody>
      <dsp:txXfrm rot="10800000">
        <a:off x="1451742" y="2143880"/>
        <a:ext cx="4821080" cy="824807"/>
      </dsp:txXfrm>
    </dsp:sp>
    <dsp:sp modelId="{6051C214-7D27-407E-BA9D-D438688FBEE8}">
      <dsp:nvSpPr>
        <dsp:cNvPr id="0" name=""/>
        <dsp:cNvSpPr/>
      </dsp:nvSpPr>
      <dsp:spPr>
        <a:xfrm>
          <a:off x="726426" y="2143880"/>
          <a:ext cx="824807" cy="824807"/>
        </a:xfrm>
        <a:prstGeom prst="ellipse">
          <a:avLst/>
        </a:prstGeom>
        <a:solidFill>
          <a:schemeClr val="accent5">
            <a:tint val="50000"/>
            <a:hueOff val="-5341183"/>
            <a:satOff val="23809"/>
            <a:lumOff val="210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516A6B-89A0-47C8-B964-CB7AE5A2A1A7}">
      <dsp:nvSpPr>
        <dsp:cNvPr id="0" name=""/>
        <dsp:cNvSpPr/>
      </dsp:nvSpPr>
      <dsp:spPr>
        <a:xfrm rot="10800000">
          <a:off x="1424160" y="3214898"/>
          <a:ext cx="5027282" cy="824807"/>
        </a:xfrm>
        <a:prstGeom prst="homePlate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3717" tIns="152400" rIns="284480" bIns="15240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b="1" kern="1200" cap="none" spc="50" dirty="0" smtClean="0">
              <a:ln w="1143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未來</a:t>
          </a:r>
          <a:endParaRPr lang="zh-TW" altLang="en-US" sz="4000" b="1" kern="1200" cap="none" spc="50" dirty="0">
            <a:ln w="11430"/>
            <a:solidFill>
              <a:schemeClr val="tx1">
                <a:lumMod val="85000"/>
                <a:lumOff val="1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sp:txBody>
      <dsp:txXfrm rot="10800000">
        <a:off x="1630362" y="3214898"/>
        <a:ext cx="4821080" cy="824807"/>
      </dsp:txXfrm>
    </dsp:sp>
    <dsp:sp modelId="{62395C03-EFAC-4394-AAA0-AADE7715D9E7}">
      <dsp:nvSpPr>
        <dsp:cNvPr id="0" name=""/>
        <dsp:cNvSpPr/>
      </dsp:nvSpPr>
      <dsp:spPr>
        <a:xfrm>
          <a:off x="965397" y="3214898"/>
          <a:ext cx="824807" cy="824807"/>
        </a:xfrm>
        <a:prstGeom prst="ellipse">
          <a:avLst/>
        </a:prstGeom>
        <a:solidFill>
          <a:schemeClr val="accent5">
            <a:tint val="50000"/>
            <a:hueOff val="-8011774"/>
            <a:satOff val="35713"/>
            <a:lumOff val="31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ABB76E-90EC-4120-A4FA-1B988BBD992E}">
      <dsp:nvSpPr>
        <dsp:cNvPr id="0" name=""/>
        <dsp:cNvSpPr/>
      </dsp:nvSpPr>
      <dsp:spPr>
        <a:xfrm rot="10800000">
          <a:off x="1629273" y="4285916"/>
          <a:ext cx="5027282" cy="824807"/>
        </a:xfrm>
        <a:prstGeom prst="homePlat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3717" tIns="152400" rIns="284480" bIns="15240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b="1" kern="1200" cap="none" spc="50" dirty="0" smtClean="0">
              <a:ln w="1143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rPr>
            <a:t>時程分工</a:t>
          </a:r>
          <a:endParaRPr lang="zh-TW" altLang="en-US" sz="4000" b="1" kern="1200" cap="none" spc="50" dirty="0">
            <a:ln w="11430"/>
            <a:solidFill>
              <a:schemeClr val="tx1">
                <a:lumMod val="85000"/>
                <a:lumOff val="1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sp:txBody>
      <dsp:txXfrm rot="10800000">
        <a:off x="1835475" y="4285916"/>
        <a:ext cx="4821080" cy="824807"/>
      </dsp:txXfrm>
    </dsp:sp>
    <dsp:sp modelId="{38153C56-BF66-482A-9FDC-E1EE9736C7F3}">
      <dsp:nvSpPr>
        <dsp:cNvPr id="0" name=""/>
        <dsp:cNvSpPr/>
      </dsp:nvSpPr>
      <dsp:spPr>
        <a:xfrm>
          <a:off x="1255770" y="4285916"/>
          <a:ext cx="824807" cy="824807"/>
        </a:xfrm>
        <a:prstGeom prst="ellipse">
          <a:avLst/>
        </a:prstGeom>
        <a:solidFill>
          <a:schemeClr val="accent5">
            <a:tint val="50000"/>
            <a:hueOff val="-10682366"/>
            <a:satOff val="47617"/>
            <a:lumOff val="42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202D6F-91D6-414E-9AE7-34CC6D0BF535}">
      <dsp:nvSpPr>
        <dsp:cNvPr id="0" name=""/>
        <dsp:cNvSpPr/>
      </dsp:nvSpPr>
      <dsp:spPr>
        <a:xfrm rot="5400000">
          <a:off x="-185785" y="191522"/>
          <a:ext cx="1238567" cy="866997"/>
        </a:xfrm>
        <a:prstGeom prst="chevron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600" b="1" kern="1200" dirty="0" smtClean="0"/>
            <a:t>1</a:t>
          </a:r>
          <a:endParaRPr lang="zh-TW" altLang="en-US" sz="3600" b="1" kern="1200" dirty="0"/>
        </a:p>
      </dsp:txBody>
      <dsp:txXfrm rot="-5400000">
        <a:off x="1" y="439236"/>
        <a:ext cx="866997" cy="371570"/>
      </dsp:txXfrm>
    </dsp:sp>
    <dsp:sp modelId="{C20DD741-D213-4414-8E44-6D2118B2CE5F}">
      <dsp:nvSpPr>
        <dsp:cNvPr id="0" name=""/>
        <dsp:cNvSpPr/>
      </dsp:nvSpPr>
      <dsp:spPr>
        <a:xfrm rot="5400000">
          <a:off x="4145552" y="-3272818"/>
          <a:ext cx="805492" cy="7362602"/>
        </a:xfrm>
        <a:prstGeom prst="round2Same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12928" tIns="27940" rIns="27940" bIns="27940" numCol="1" spcCol="1270" anchor="ctr" anchorCtr="0">
          <a:noAutofit/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4400" b="1" kern="1200" cap="all" spc="0" dirty="0">
            <a:ln/>
            <a:solidFill>
              <a:schemeClr val="accent1"/>
            </a:solidFill>
            <a:effectLst>
              <a:reflection blurRad="10000" stA="55000" endPos="48000" dist="500" dir="5400000" sy="-100000" algn="bl" rotWithShape="0"/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sp:txBody>
      <dsp:txXfrm rot="-5400000">
        <a:off x="866998" y="45057"/>
        <a:ext cx="7323281" cy="726850"/>
      </dsp:txXfrm>
    </dsp:sp>
    <dsp:sp modelId="{599430FE-CDB6-43ED-93F0-2DB74485A9F3}">
      <dsp:nvSpPr>
        <dsp:cNvPr id="0" name=""/>
        <dsp:cNvSpPr/>
      </dsp:nvSpPr>
      <dsp:spPr>
        <a:xfrm rot="5400000">
          <a:off x="-185785" y="1283495"/>
          <a:ext cx="1238567" cy="866997"/>
        </a:xfrm>
        <a:prstGeom prst="chevron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600" b="1" kern="1200" dirty="0" smtClean="0"/>
            <a:t>2</a:t>
          </a:r>
          <a:endParaRPr lang="zh-TW" altLang="en-US" sz="3600" b="1" kern="1200" dirty="0"/>
        </a:p>
      </dsp:txBody>
      <dsp:txXfrm rot="-5400000">
        <a:off x="1" y="1531209"/>
        <a:ext cx="866997" cy="371570"/>
      </dsp:txXfrm>
    </dsp:sp>
    <dsp:sp modelId="{82C35758-C411-4B8F-A85A-D8F49EFEB383}">
      <dsp:nvSpPr>
        <dsp:cNvPr id="0" name=""/>
        <dsp:cNvSpPr/>
      </dsp:nvSpPr>
      <dsp:spPr>
        <a:xfrm rot="5400000">
          <a:off x="4145764" y="-2181056"/>
          <a:ext cx="805068" cy="7362602"/>
        </a:xfrm>
        <a:prstGeom prst="round2Same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12928" tIns="27940" rIns="27940" bIns="27940" numCol="1" spcCol="1270" anchor="ctr" anchorCtr="0">
          <a:noAutofit/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4400" b="1" kern="1200" cap="all" spc="0" dirty="0">
            <a:ln/>
            <a:solidFill>
              <a:schemeClr val="accent1"/>
            </a:solidFill>
            <a:effectLst>
              <a:reflection blurRad="10000" stA="55000" endPos="48000" dist="500" dir="5400000" sy="-100000" algn="bl" rotWithShape="0"/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sp:txBody>
      <dsp:txXfrm rot="-5400000">
        <a:off x="866997" y="1137011"/>
        <a:ext cx="7323302" cy="726468"/>
      </dsp:txXfrm>
    </dsp:sp>
    <dsp:sp modelId="{AC5148AC-35C1-463C-9EF3-F7537502F038}">
      <dsp:nvSpPr>
        <dsp:cNvPr id="0" name=""/>
        <dsp:cNvSpPr/>
      </dsp:nvSpPr>
      <dsp:spPr>
        <a:xfrm rot="5400000">
          <a:off x="-185785" y="2375469"/>
          <a:ext cx="1238567" cy="866997"/>
        </a:xfrm>
        <a:prstGeom prst="chevron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600" b="1" kern="1200" dirty="0" smtClean="0"/>
            <a:t>3</a:t>
          </a:r>
          <a:endParaRPr lang="zh-TW" altLang="en-US" sz="3600" b="1" kern="1200" dirty="0"/>
        </a:p>
      </dsp:txBody>
      <dsp:txXfrm rot="-5400000">
        <a:off x="1" y="2623183"/>
        <a:ext cx="866997" cy="371570"/>
      </dsp:txXfrm>
    </dsp:sp>
    <dsp:sp modelId="{0AC20B01-CAFC-4C4E-AF85-892EF8D493CF}">
      <dsp:nvSpPr>
        <dsp:cNvPr id="0" name=""/>
        <dsp:cNvSpPr/>
      </dsp:nvSpPr>
      <dsp:spPr>
        <a:xfrm rot="5400000">
          <a:off x="4145764" y="-1089082"/>
          <a:ext cx="805068" cy="7362602"/>
        </a:xfrm>
        <a:prstGeom prst="round2Same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12928" tIns="27940" rIns="27940" bIns="27940" numCol="1" spcCol="1270" anchor="ctr" anchorCtr="0">
          <a:noAutofit/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4400" b="1" kern="1200" cap="all" spc="0" dirty="0">
            <a:ln/>
            <a:solidFill>
              <a:schemeClr val="accent1"/>
            </a:solidFill>
            <a:effectLst>
              <a:reflection blurRad="10000" stA="55000" endPos="48000" dist="500" dir="5400000" sy="-100000" algn="bl" rotWithShape="0"/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sp:txBody>
      <dsp:txXfrm rot="-5400000">
        <a:off x="866997" y="2228985"/>
        <a:ext cx="7323302" cy="726468"/>
      </dsp:txXfrm>
    </dsp:sp>
    <dsp:sp modelId="{0593BBFA-AA46-4DAA-91E7-BBA35B004FAF}">
      <dsp:nvSpPr>
        <dsp:cNvPr id="0" name=""/>
        <dsp:cNvSpPr/>
      </dsp:nvSpPr>
      <dsp:spPr>
        <a:xfrm rot="5400000">
          <a:off x="-185785" y="3467443"/>
          <a:ext cx="1238567" cy="866997"/>
        </a:xfrm>
        <a:prstGeom prst="chevron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600" b="1" kern="1200" dirty="0" smtClean="0"/>
            <a:t>4</a:t>
          </a:r>
          <a:endParaRPr lang="zh-TW" altLang="en-US" sz="2400" b="1" kern="1200" dirty="0"/>
        </a:p>
      </dsp:txBody>
      <dsp:txXfrm rot="-5400000">
        <a:off x="1" y="3715157"/>
        <a:ext cx="866997" cy="371570"/>
      </dsp:txXfrm>
    </dsp:sp>
    <dsp:sp modelId="{C7554769-ABC8-491D-AC0B-512CE3510624}">
      <dsp:nvSpPr>
        <dsp:cNvPr id="0" name=""/>
        <dsp:cNvSpPr/>
      </dsp:nvSpPr>
      <dsp:spPr>
        <a:xfrm rot="5400000">
          <a:off x="4145764" y="2891"/>
          <a:ext cx="805068" cy="7362602"/>
        </a:xfrm>
        <a:prstGeom prst="round2Same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12928" tIns="27940" rIns="27940" bIns="27940" numCol="1" spcCol="1270" anchor="ctr" anchorCtr="0">
          <a:noAutofit/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4400" b="1" kern="1200" cap="all" spc="0" dirty="0">
            <a:ln/>
            <a:solidFill>
              <a:schemeClr val="accent1"/>
            </a:solidFill>
            <a:effectLst>
              <a:reflection blurRad="10000" stA="55000" endPos="48000" dist="500" dir="5400000" sy="-100000" algn="bl" rotWithShape="0"/>
            </a:effectLst>
            <a:latin typeface="微軟正黑體 Light" pitchFamily="34" charset="-120"/>
            <a:ea typeface="微軟正黑體 Light" pitchFamily="34" charset="-120"/>
            <a:cs typeface="微軟正黑體 Light" pitchFamily="34" charset="-120"/>
          </a:endParaRPr>
        </a:p>
      </dsp:txBody>
      <dsp:txXfrm rot="-5400000">
        <a:off x="866997" y="3320958"/>
        <a:ext cx="7323302" cy="7264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B25CB8-244D-48A2-93E6-AF7ADD71D37D}">
      <dsp:nvSpPr>
        <dsp:cNvPr id="0" name=""/>
        <dsp:cNvSpPr/>
      </dsp:nvSpPr>
      <dsp:spPr>
        <a:xfrm>
          <a:off x="2204" y="0"/>
          <a:ext cx="2685685" cy="894585"/>
        </a:xfrm>
        <a:prstGeom prst="chevr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電話訪問</a:t>
          </a:r>
          <a:endParaRPr lang="zh-TW" altLang="en-US" sz="3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sp:txBody>
      <dsp:txXfrm>
        <a:off x="449497" y="0"/>
        <a:ext cx="1791100" cy="894585"/>
      </dsp:txXfrm>
    </dsp:sp>
    <dsp:sp modelId="{EB686055-DC98-4B81-AC37-58BF1CEE7AAF}">
      <dsp:nvSpPr>
        <dsp:cNvPr id="0" name=""/>
        <dsp:cNvSpPr/>
      </dsp:nvSpPr>
      <dsp:spPr>
        <a:xfrm>
          <a:off x="2419321" y="0"/>
          <a:ext cx="2685685" cy="894585"/>
        </a:xfrm>
        <a:prstGeom prst="chevron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FB</a:t>
          </a:r>
          <a:r>
            <a:rPr lang="zh-TW" altLang="en-US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搜尋</a:t>
          </a:r>
          <a:endParaRPr lang="zh-TW" altLang="en-US" sz="3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sp:txBody>
      <dsp:txXfrm>
        <a:off x="2866614" y="0"/>
        <a:ext cx="1791100" cy="894585"/>
      </dsp:txXfrm>
    </dsp:sp>
    <dsp:sp modelId="{D747C9EE-036B-42EC-AE51-02306F6517C7}">
      <dsp:nvSpPr>
        <dsp:cNvPr id="0" name=""/>
        <dsp:cNvSpPr/>
      </dsp:nvSpPr>
      <dsp:spPr>
        <a:xfrm>
          <a:off x="4838642" y="0"/>
          <a:ext cx="2685685" cy="894585"/>
        </a:xfrm>
        <a:prstGeom prst="chevron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社團經營</a:t>
          </a:r>
          <a:endParaRPr lang="zh-TW" altLang="en-US" sz="3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sp:txBody>
      <dsp:txXfrm>
        <a:off x="5285935" y="0"/>
        <a:ext cx="1791100" cy="89458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B25CB8-244D-48A2-93E6-AF7ADD71D37D}">
      <dsp:nvSpPr>
        <dsp:cNvPr id="0" name=""/>
        <dsp:cNvSpPr/>
      </dsp:nvSpPr>
      <dsp:spPr>
        <a:xfrm>
          <a:off x="2204" y="0"/>
          <a:ext cx="2685685" cy="894585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電話訪問</a:t>
          </a:r>
          <a:endParaRPr lang="zh-TW" altLang="en-US" sz="3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sp:txBody>
      <dsp:txXfrm>
        <a:off x="449497" y="0"/>
        <a:ext cx="1791100" cy="894585"/>
      </dsp:txXfrm>
    </dsp:sp>
    <dsp:sp modelId="{EB686055-DC98-4B81-AC37-58BF1CEE7AAF}">
      <dsp:nvSpPr>
        <dsp:cNvPr id="0" name=""/>
        <dsp:cNvSpPr/>
      </dsp:nvSpPr>
      <dsp:spPr>
        <a:xfrm>
          <a:off x="2419321" y="0"/>
          <a:ext cx="2685685" cy="894585"/>
        </a:xfrm>
        <a:prstGeom prst="chevr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FB</a:t>
          </a:r>
          <a:r>
            <a:rPr lang="zh-TW" altLang="en-US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搜尋</a:t>
          </a:r>
          <a:endParaRPr lang="zh-TW" altLang="en-US" sz="3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sp:txBody>
      <dsp:txXfrm>
        <a:off x="2866614" y="0"/>
        <a:ext cx="1791100" cy="894585"/>
      </dsp:txXfrm>
    </dsp:sp>
    <dsp:sp modelId="{D747C9EE-036B-42EC-AE51-02306F6517C7}">
      <dsp:nvSpPr>
        <dsp:cNvPr id="0" name=""/>
        <dsp:cNvSpPr/>
      </dsp:nvSpPr>
      <dsp:spPr>
        <a:xfrm>
          <a:off x="4838642" y="0"/>
          <a:ext cx="2685685" cy="894585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社團經營</a:t>
          </a:r>
          <a:endParaRPr lang="zh-TW" altLang="en-US" sz="3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sp:txBody>
      <dsp:txXfrm>
        <a:off x="5285935" y="0"/>
        <a:ext cx="1791100" cy="89458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B25CB8-244D-48A2-93E6-AF7ADD71D37D}">
      <dsp:nvSpPr>
        <dsp:cNvPr id="0" name=""/>
        <dsp:cNvSpPr/>
      </dsp:nvSpPr>
      <dsp:spPr>
        <a:xfrm>
          <a:off x="2204" y="0"/>
          <a:ext cx="2685685" cy="894585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電話訪問</a:t>
          </a:r>
          <a:endParaRPr lang="zh-TW" altLang="en-US" sz="3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sp:txBody>
      <dsp:txXfrm>
        <a:off x="449497" y="0"/>
        <a:ext cx="1791100" cy="894585"/>
      </dsp:txXfrm>
    </dsp:sp>
    <dsp:sp modelId="{EB686055-DC98-4B81-AC37-58BF1CEE7AAF}">
      <dsp:nvSpPr>
        <dsp:cNvPr id="0" name=""/>
        <dsp:cNvSpPr/>
      </dsp:nvSpPr>
      <dsp:spPr>
        <a:xfrm>
          <a:off x="2419321" y="0"/>
          <a:ext cx="2685685" cy="894585"/>
        </a:xfrm>
        <a:prstGeom prst="chevr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FB</a:t>
          </a:r>
          <a:r>
            <a:rPr lang="zh-TW" altLang="en-US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搜尋</a:t>
          </a:r>
          <a:endParaRPr lang="zh-TW" altLang="en-US" sz="3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sp:txBody>
      <dsp:txXfrm>
        <a:off x="2866614" y="0"/>
        <a:ext cx="1791100" cy="894585"/>
      </dsp:txXfrm>
    </dsp:sp>
    <dsp:sp modelId="{D747C9EE-036B-42EC-AE51-02306F6517C7}">
      <dsp:nvSpPr>
        <dsp:cNvPr id="0" name=""/>
        <dsp:cNvSpPr/>
      </dsp:nvSpPr>
      <dsp:spPr>
        <a:xfrm>
          <a:off x="4838642" y="0"/>
          <a:ext cx="2685685" cy="894585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社團經營</a:t>
          </a:r>
          <a:endParaRPr lang="zh-TW" altLang="en-US" sz="3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sp:txBody>
      <dsp:txXfrm>
        <a:off x="5285935" y="0"/>
        <a:ext cx="1791100" cy="89458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B25CB8-244D-48A2-93E6-AF7ADD71D37D}">
      <dsp:nvSpPr>
        <dsp:cNvPr id="0" name=""/>
        <dsp:cNvSpPr/>
      </dsp:nvSpPr>
      <dsp:spPr>
        <a:xfrm>
          <a:off x="2204" y="0"/>
          <a:ext cx="2685685" cy="894585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電話訪問</a:t>
          </a:r>
          <a:endParaRPr lang="zh-TW" altLang="en-US" sz="3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sp:txBody>
      <dsp:txXfrm>
        <a:off x="449497" y="0"/>
        <a:ext cx="1791100" cy="894585"/>
      </dsp:txXfrm>
    </dsp:sp>
    <dsp:sp modelId="{EB686055-DC98-4B81-AC37-58BF1CEE7AAF}">
      <dsp:nvSpPr>
        <dsp:cNvPr id="0" name=""/>
        <dsp:cNvSpPr/>
      </dsp:nvSpPr>
      <dsp:spPr>
        <a:xfrm>
          <a:off x="2419321" y="0"/>
          <a:ext cx="2685685" cy="894585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FB</a:t>
          </a:r>
          <a:r>
            <a:rPr lang="zh-TW" altLang="en-US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搜尋</a:t>
          </a:r>
          <a:endParaRPr lang="zh-TW" altLang="en-US" sz="3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sp:txBody>
      <dsp:txXfrm>
        <a:off x="2866614" y="0"/>
        <a:ext cx="1791100" cy="894585"/>
      </dsp:txXfrm>
    </dsp:sp>
    <dsp:sp modelId="{D747C9EE-036B-42EC-AE51-02306F6517C7}">
      <dsp:nvSpPr>
        <dsp:cNvPr id="0" name=""/>
        <dsp:cNvSpPr/>
      </dsp:nvSpPr>
      <dsp:spPr>
        <a:xfrm>
          <a:off x="4838642" y="0"/>
          <a:ext cx="2685685" cy="894585"/>
        </a:xfrm>
        <a:prstGeom prst="chevr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rPr>
            <a:t>社團經營</a:t>
          </a:r>
          <a:endParaRPr lang="zh-TW" altLang="en-US" sz="3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微軟正黑體 Light"/>
          </a:endParaRPr>
        </a:p>
      </dsp:txBody>
      <dsp:txXfrm>
        <a:off x="5285935" y="0"/>
        <a:ext cx="1791100" cy="8945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0.36923</cdr:x>
      <cdr:y>0.3871</cdr:y>
    </cdr:from>
    <cdr:to>
      <cdr:x>0.46691</cdr:x>
      <cdr:y>0.59191</cdr:y>
    </cdr:to>
    <cdr:sp macro="" textlink="">
      <cdr:nvSpPr>
        <cdr:cNvPr id="2" name="文字方塊 1"/>
        <cdr:cNvSpPr txBox="1"/>
      </cdr:nvSpPr>
      <cdr:spPr>
        <a:xfrm xmlns:a="http://schemas.openxmlformats.org/drawingml/2006/main">
          <a:off x="3456384" y="172819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zh-TW" sz="4800" b="1" dirty="0" smtClean="0">
              <a:ea typeface="微軟正黑體 Light"/>
            </a:rPr>
            <a:t>45%</a:t>
          </a:r>
          <a:endParaRPr lang="zh-TW" altLang="en-US" sz="1100" b="1" dirty="0">
            <a:ea typeface="微軟正黑體 Light"/>
          </a:endParaRPr>
        </a:p>
      </cdr:txBody>
    </cdr:sp>
  </cdr:relSizeAnchor>
  <cdr:relSizeAnchor xmlns:cdr="http://schemas.openxmlformats.org/drawingml/2006/chartDrawing">
    <cdr:from>
      <cdr:x>0.56923</cdr:x>
      <cdr:y>0.27419</cdr:y>
    </cdr:from>
    <cdr:to>
      <cdr:x>0.66691</cdr:x>
      <cdr:y>0.47901</cdr:y>
    </cdr:to>
    <cdr:sp macro="" textlink="">
      <cdr:nvSpPr>
        <cdr:cNvPr id="3" name="文字方塊 2"/>
        <cdr:cNvSpPr txBox="1"/>
      </cdr:nvSpPr>
      <cdr:spPr>
        <a:xfrm xmlns:a="http://schemas.openxmlformats.org/drawingml/2006/main">
          <a:off x="5328592" y="122413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zh-TW" sz="4800" b="1" dirty="0" smtClean="0">
              <a:ea typeface="微軟正黑體 Light"/>
            </a:rPr>
            <a:t>24%</a:t>
          </a:r>
          <a:endParaRPr lang="zh-TW" altLang="en-US" sz="4800" b="1" dirty="0">
            <a:ea typeface="微軟正黑體 Light"/>
          </a:endParaRPr>
        </a:p>
      </cdr:txBody>
    </cdr:sp>
  </cdr:relSizeAnchor>
  <cdr:relSizeAnchor xmlns:cdr="http://schemas.openxmlformats.org/drawingml/2006/chartDrawing">
    <cdr:from>
      <cdr:x>0.52308</cdr:x>
      <cdr:y>0.62903</cdr:y>
    </cdr:from>
    <cdr:to>
      <cdr:x>0.62076</cdr:x>
      <cdr:y>0.83385</cdr:y>
    </cdr:to>
    <cdr:sp macro="" textlink="">
      <cdr:nvSpPr>
        <cdr:cNvPr id="4" name="文字方塊 3"/>
        <cdr:cNvSpPr txBox="1"/>
      </cdr:nvSpPr>
      <cdr:spPr>
        <a:xfrm xmlns:a="http://schemas.openxmlformats.org/drawingml/2006/main">
          <a:off x="4896544" y="280831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zh-TW" sz="4800" b="1" dirty="0" smtClean="0">
              <a:ea typeface="微軟正黑體 Light"/>
            </a:rPr>
            <a:t>31%</a:t>
          </a:r>
          <a:endParaRPr lang="zh-TW" altLang="en-US" sz="4800" b="1" dirty="0">
            <a:ea typeface="微軟正黑體 Light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0.52362</cdr:x>
      <cdr:y>0.5029</cdr:y>
    </cdr:from>
    <cdr:to>
      <cdr:x>0.62362</cdr:x>
      <cdr:y>0.69642</cdr:y>
    </cdr:to>
    <cdr:sp macro="" textlink="">
      <cdr:nvSpPr>
        <cdr:cNvPr id="2" name="文字方塊 1"/>
        <cdr:cNvSpPr txBox="1"/>
      </cdr:nvSpPr>
      <cdr:spPr>
        <a:xfrm xmlns:a="http://schemas.openxmlformats.org/drawingml/2006/main">
          <a:off x="4788024" y="23762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zh-TW" sz="4800" b="1" dirty="0" smtClean="0">
              <a:ea typeface="微軟正黑體 Light"/>
            </a:rPr>
            <a:t>72%</a:t>
          </a:r>
          <a:endParaRPr lang="zh-TW" altLang="en-US" sz="4800" b="1" dirty="0">
            <a:ea typeface="微軟正黑體 Light"/>
          </a:endParaRPr>
        </a:p>
      </cdr:txBody>
    </cdr:sp>
  </cdr:relSizeAnchor>
  <cdr:relSizeAnchor xmlns:cdr="http://schemas.openxmlformats.org/drawingml/2006/chartDrawing">
    <cdr:from>
      <cdr:x>0.35038</cdr:x>
      <cdr:y>0.28955</cdr:y>
    </cdr:from>
    <cdr:to>
      <cdr:x>0.45038</cdr:x>
      <cdr:y>0.48307</cdr:y>
    </cdr:to>
    <cdr:sp macro="" textlink="">
      <cdr:nvSpPr>
        <cdr:cNvPr id="3" name="文字方塊 2"/>
        <cdr:cNvSpPr txBox="1"/>
      </cdr:nvSpPr>
      <cdr:spPr>
        <a:xfrm xmlns:a="http://schemas.openxmlformats.org/drawingml/2006/main">
          <a:off x="3203848" y="136815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zh-TW" sz="4800" b="1" dirty="0" smtClean="0">
              <a:ea typeface="微軟正黑體 Light"/>
            </a:rPr>
            <a:t>28%</a:t>
          </a:r>
          <a:endParaRPr lang="zh-TW" altLang="en-US" sz="4800" b="1" dirty="0">
            <a:ea typeface="微軟正黑體 Light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0.56909</cdr:x>
      <cdr:y>0.18835</cdr:y>
    </cdr:from>
    <cdr:to>
      <cdr:x>0.66677</cdr:x>
      <cdr:y>0.39317</cdr:y>
    </cdr:to>
    <cdr:sp macro="" textlink="">
      <cdr:nvSpPr>
        <cdr:cNvPr id="3" name="文字方塊 2"/>
        <cdr:cNvSpPr txBox="1"/>
      </cdr:nvSpPr>
      <cdr:spPr>
        <a:xfrm xmlns:a="http://schemas.openxmlformats.org/drawingml/2006/main">
          <a:off x="5118596" y="754360"/>
          <a:ext cx="878575" cy="8203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zh-TW" sz="4800" b="1" dirty="0" smtClean="0">
              <a:ea typeface="微軟正黑體 Light"/>
            </a:rPr>
            <a:t>31%</a:t>
          </a:r>
          <a:endParaRPr lang="zh-TW" altLang="en-US" sz="4800" b="1" dirty="0">
            <a:ea typeface="微軟正黑體 Light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A62D8-16EA-464A-8816-30753EB0A588}" type="datetimeFigureOut">
              <a:rPr lang="zh-TW" altLang="en-US" smtClean="0"/>
              <a:t>2015/6/14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3597E-F32C-4C59-8C8A-023955BD8D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3670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更新通訊資料</a:t>
            </a:r>
            <a:endParaRPr lang="en-US" altLang="zh-TW" dirty="0" smtClean="0"/>
          </a:p>
          <a:p>
            <a:r>
              <a:rPr lang="zh-TW" altLang="en-US" dirty="0" smtClean="0"/>
              <a:t>建立社群平台</a:t>
            </a:r>
            <a:endParaRPr lang="en-US" altLang="zh-TW" dirty="0" smtClean="0"/>
          </a:p>
          <a:p>
            <a:r>
              <a:rPr lang="zh-TW" altLang="en-US" dirty="0" smtClean="0"/>
              <a:t>幫助系上發展</a:t>
            </a:r>
            <a:endParaRPr lang="en-US" altLang="zh-TW" dirty="0" smtClean="0"/>
          </a:p>
          <a:p>
            <a:r>
              <a:rPr lang="zh-TW" altLang="en-US" dirty="0" smtClean="0"/>
              <a:t>凝聚畢業系友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597E-F32C-4C59-8C8A-023955BD8D06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709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提到資料整理的步驟，及一些流程方法。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597E-F32C-4C59-8C8A-023955BD8D06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2914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利用數據、圖表，來表現。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此次服務過程通話總時數為</a:t>
            </a: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13.5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小時，此次電話訪問只撥打一輪。資料統計結果：取得資料</a:t>
            </a: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91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通、信箱再通知</a:t>
            </a: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46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通、未接</a:t>
            </a: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137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通、未開機</a:t>
            </a: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通、通訊資料錯誤</a:t>
            </a: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125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通、其他</a:t>
            </a: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33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通，總計</a:t>
            </a: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471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通。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597E-F32C-4C59-8C8A-023955BD8D06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1079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利用我們總表來表現，</a:t>
            </a:r>
            <a:r>
              <a:rPr lang="en-US" altLang="zh-TW" dirty="0" smtClean="0"/>
              <a:t>excel</a:t>
            </a:r>
            <a:r>
              <a:rPr lang="zh-TW" altLang="en-US" dirty="0" smtClean="0"/>
              <a:t>截圖，記得擋黑塊。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597E-F32C-4C59-8C8A-023955BD8D06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0130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人數成長曲線圖、能夠聯絡道的</a:t>
            </a:r>
            <a:r>
              <a:rPr lang="en-US" altLang="zh-TW" dirty="0" smtClean="0"/>
              <a:t>%</a:t>
            </a:r>
            <a:r>
              <a:rPr lang="zh-TW" altLang="en-US" dirty="0" smtClean="0"/>
              <a:t>數</a:t>
            </a:r>
            <a:r>
              <a:rPr lang="en-US" altLang="zh-TW" dirty="0" smtClean="0"/>
              <a:t>(</a:t>
            </a:r>
            <a:r>
              <a:rPr lang="zh-TW" altLang="en-US" dirty="0" smtClean="0"/>
              <a:t>用圓餅圖呈現</a:t>
            </a:r>
            <a:r>
              <a:rPr lang="en-US" altLang="zh-TW" dirty="0" smtClean="0"/>
              <a:t>)</a:t>
            </a:r>
            <a:r>
              <a:rPr lang="zh-TW" altLang="en-US" dirty="0" smtClean="0"/>
              <a:t>、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597E-F32C-4C59-8C8A-023955BD8D06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1430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特輯老師篇的截圖照片</a:t>
            </a:r>
            <a:r>
              <a:rPr lang="en-US" altLang="zh-TW" dirty="0" smtClean="0"/>
              <a:t>(9</a:t>
            </a:r>
            <a:r>
              <a:rPr lang="zh-TW" altLang="en-US" dirty="0" smtClean="0"/>
              <a:t>張</a:t>
            </a:r>
            <a:r>
              <a:rPr lang="en-US" altLang="zh-TW" dirty="0" smtClean="0"/>
              <a:t>)</a:t>
            </a:r>
            <a:r>
              <a:rPr lang="zh-TW" altLang="en-US" dirty="0" smtClean="0"/>
              <a:t>、不定期貼</a:t>
            </a:r>
            <a:r>
              <a:rPr lang="en-US" altLang="zh-TW" dirty="0" smtClean="0"/>
              <a:t>(</a:t>
            </a:r>
            <a:r>
              <a:rPr lang="zh-TW" altLang="en-US" dirty="0" smtClean="0"/>
              <a:t>文字上、丟截圖</a:t>
            </a:r>
            <a:r>
              <a:rPr lang="en-US" altLang="zh-TW" dirty="0" smtClean="0"/>
              <a:t>)</a:t>
            </a:r>
            <a:r>
              <a:rPr lang="zh-TW" altLang="en-US" dirty="0" smtClean="0"/>
              <a:t>述提到。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597E-F32C-4C59-8C8A-023955BD8D06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2887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利用可聯絡的比數圖表呈現</a:t>
            </a:r>
            <a:r>
              <a:rPr lang="en-US" altLang="zh-TW" dirty="0" smtClean="0"/>
              <a:t>	21</a:t>
            </a:r>
            <a:r>
              <a:rPr lang="zh-TW" altLang="en-US" dirty="0" smtClean="0"/>
              <a:t>電話</a:t>
            </a:r>
            <a:r>
              <a:rPr lang="en-US" altLang="zh-TW" dirty="0" smtClean="0"/>
              <a:t>+29</a:t>
            </a:r>
            <a:r>
              <a:rPr lang="zh-TW" altLang="en-US" dirty="0" smtClean="0"/>
              <a:t>信箱</a:t>
            </a:r>
            <a:r>
              <a:rPr lang="en-US" altLang="zh-TW" dirty="0" smtClean="0"/>
              <a:t>+258</a:t>
            </a:r>
            <a:r>
              <a:rPr lang="zh-TW" altLang="en-US" dirty="0" smtClean="0"/>
              <a:t>個電話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利用截圖</a:t>
            </a:r>
            <a:r>
              <a:rPr lang="en-US" altLang="zh-TW" dirty="0" err="1" smtClean="0"/>
              <a:t>facebook</a:t>
            </a:r>
            <a:r>
              <a:rPr lang="zh-TW" altLang="en-US" dirty="0" smtClean="0"/>
              <a:t>社團的人數</a:t>
            </a:r>
            <a:endParaRPr lang="en-US" altLang="zh-TW" dirty="0" smtClean="0"/>
          </a:p>
          <a:p>
            <a:r>
              <a:rPr lang="en-US" altLang="zh-TW" dirty="0" smtClean="0"/>
              <a:t>3.</a:t>
            </a:r>
            <a:r>
              <a:rPr lang="zh-TW" altLang="en-US" dirty="0" smtClean="0"/>
              <a:t>留言照片</a:t>
            </a:r>
            <a:endParaRPr lang="en-US" altLang="zh-TW" dirty="0" smtClean="0"/>
          </a:p>
          <a:p>
            <a:r>
              <a:rPr lang="en-US" altLang="zh-TW" dirty="0" smtClean="0"/>
              <a:t>4.</a:t>
            </a:r>
            <a:r>
              <a:rPr lang="zh-TW" altLang="en-US" dirty="0" smtClean="0"/>
              <a:t>其他社團比較。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597E-F32C-4C59-8C8A-023955BD8D06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4560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0821-F3AA-4D80-853B-BC521D260032}" type="datetime1">
              <a:rPr lang="zh-TW" altLang="en-US" smtClean="0"/>
              <a:t>2015/6/14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A953-86AC-434B-B1FE-0EF85B05E11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9843-D0CF-464C-B2A3-AF3133954D4A}" type="datetime1">
              <a:rPr lang="zh-TW" altLang="en-US" smtClean="0"/>
              <a:t>2015/6/14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A953-86AC-434B-B1FE-0EF85B05E11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1819-E68A-49D3-BBED-C352D00FFCEE}" type="datetime1">
              <a:rPr lang="zh-TW" altLang="en-US" smtClean="0"/>
              <a:t>2015/6/14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A953-86AC-434B-B1FE-0EF85B05E11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FC28-A785-43A0-B63D-337DF5DA3C5D}" type="datetime1">
              <a:rPr lang="zh-TW" altLang="en-US" smtClean="0"/>
              <a:t>2015/6/14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A953-86AC-434B-B1FE-0EF85B05E11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61A9D-A9A2-4F68-974B-8951008F8FC6}" type="datetime1">
              <a:rPr lang="zh-TW" altLang="en-US" smtClean="0"/>
              <a:t>2015/6/14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A953-86AC-434B-B1FE-0EF85B05E11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B240-7B7A-4983-8FFF-50205F5E0B74}" type="datetime1">
              <a:rPr lang="zh-TW" altLang="en-US" smtClean="0"/>
              <a:t>2015/6/14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A953-86AC-434B-B1FE-0EF85B05E11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31D37-E2E8-44C0-A4F9-AEDAAE390774}" type="datetime1">
              <a:rPr lang="zh-TW" altLang="en-US" smtClean="0"/>
              <a:t>2015/6/14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A953-86AC-434B-B1FE-0EF85B05E11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B9D53-9D29-42ED-A3F5-8AF217497A3A}" type="datetime1">
              <a:rPr lang="zh-TW" altLang="en-US" smtClean="0"/>
              <a:t>2015/6/14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A953-86AC-434B-B1FE-0EF85B05E11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2907E-92BA-4B94-96E2-5B7EBFDA22C0}" type="datetime1">
              <a:rPr lang="zh-TW" altLang="en-US" smtClean="0"/>
              <a:t>2015/6/14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A953-86AC-434B-B1FE-0EF85B05E11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59AD6-4F47-4920-A189-8514D0CED815}" type="datetime1">
              <a:rPr lang="zh-TW" altLang="en-US" smtClean="0"/>
              <a:t>2015/6/14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A953-86AC-434B-B1FE-0EF85B05E11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B73D4-4726-4103-BA5A-7AADC072E4C4}" type="datetime1">
              <a:rPr lang="zh-TW" altLang="en-US" smtClean="0"/>
              <a:t>2015/6/14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A953-86AC-434B-B1FE-0EF85B05E11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5D8C1-8E45-46A8-BE64-63EB7C3B44DB}" type="datetime1">
              <a:rPr lang="zh-TW" altLang="en-US" smtClean="0"/>
              <a:t>2015/6/14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EA953-86AC-434B-B1FE-0EF85B05E11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chart" Target="../charts/chart1.xml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microsoft.com/office/2007/relationships/hdphoto" Target="../media/hdphoto1.wdp"/><Relationship Id="rId10" Type="http://schemas.microsoft.com/office/2007/relationships/diagramDrawing" Target="../diagrams/drawing9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chart" Target="../charts/chart2.xml"/><Relationship Id="rId9" Type="http://schemas.microsoft.com/office/2007/relationships/diagramDrawing" Target="../diagrams/drawing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jpe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11" Type="http://schemas.openxmlformats.org/officeDocument/2006/relationships/image" Target="../media/image7.jpeg"/><Relationship Id="rId5" Type="http://schemas.openxmlformats.org/officeDocument/2006/relationships/diagramQuickStyle" Target="../diagrams/quickStyle1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9.png"/><Relationship Id="rId3" Type="http://schemas.openxmlformats.org/officeDocument/2006/relationships/chart" Target="../charts/chart3.xml"/><Relationship Id="rId7" Type="http://schemas.openxmlformats.org/officeDocument/2006/relationships/image" Target="../media/image4.png"/><Relationship Id="rId12" Type="http://schemas.openxmlformats.org/officeDocument/2006/relationships/image" Target="../media/image18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5.png"/><Relationship Id="rId5" Type="http://schemas.openxmlformats.org/officeDocument/2006/relationships/image" Target="../media/image14.png"/><Relationship Id="rId15" Type="http://schemas.openxmlformats.org/officeDocument/2006/relationships/chart" Target="../charts/chart4.xml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1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-252536" y="1517646"/>
            <a:ext cx="6585590" cy="6231834"/>
            <a:chOff x="675289" y="2829132"/>
            <a:chExt cx="3639547" cy="3639547"/>
          </a:xfrm>
        </p:grpSpPr>
        <p:sp>
          <p:nvSpPr>
            <p:cNvPr id="8" name="橢圓 7"/>
            <p:cNvSpPr/>
            <p:nvPr/>
          </p:nvSpPr>
          <p:spPr>
            <a:xfrm>
              <a:off x="675289" y="2829132"/>
              <a:ext cx="3639547" cy="363954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alpha val="50000"/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9" name="橢圓 4"/>
            <p:cNvSpPr/>
            <p:nvPr/>
          </p:nvSpPr>
          <p:spPr>
            <a:xfrm>
              <a:off x="1391607" y="3482812"/>
              <a:ext cx="2661552" cy="26928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dirty="0" smtClean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指導老師：曹祥雲 　老師</a:t>
              </a:r>
              <a:endParaRPr lang="en-US" altLang="zh-TW" sz="2800" dirty="0"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endParaRPr>
            </a:p>
            <a:p>
              <a:pPr lvl="0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dirty="0" smtClean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小組成員：</a:t>
              </a:r>
              <a:endParaRPr lang="en-US" altLang="zh-TW" sz="2800" dirty="0" smtClean="0"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endParaRPr>
            </a:p>
            <a:p>
              <a:pPr lvl="0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dirty="0" smtClean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資三</a:t>
              </a:r>
              <a:r>
                <a:rPr lang="en-US" altLang="zh-TW" sz="2800" dirty="0" smtClean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C</a:t>
              </a:r>
              <a:r>
                <a:rPr lang="zh-TW" altLang="en-US" sz="2800" dirty="0" smtClean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　 林彥呈　</a:t>
              </a:r>
              <a:r>
                <a:rPr lang="en-US" altLang="zh-TW" sz="2800" dirty="0" smtClean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10110350</a:t>
              </a:r>
            </a:p>
            <a:p>
              <a:pPr lvl="0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dirty="0" smtClean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資三</a:t>
              </a:r>
              <a:r>
                <a:rPr lang="en-US" altLang="zh-TW" sz="2800" dirty="0" smtClean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C</a:t>
              </a:r>
              <a:r>
                <a:rPr lang="zh-TW" altLang="en-US" sz="2800" dirty="0" smtClean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 　潘宗延　</a:t>
              </a:r>
              <a:r>
                <a:rPr lang="en-US" altLang="zh-TW" sz="2800" dirty="0" smtClean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10110326</a:t>
              </a:r>
            </a:p>
            <a:p>
              <a:pPr lvl="0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dirty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資三</a:t>
              </a:r>
              <a:r>
                <a:rPr lang="en-US" altLang="zh-TW" sz="2800" dirty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C </a:t>
              </a:r>
              <a:r>
                <a:rPr lang="zh-TW" altLang="en-US" sz="2800" dirty="0" smtClean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　吳</a:t>
              </a:r>
              <a:r>
                <a:rPr lang="zh-TW" altLang="en-US" sz="2800" dirty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勁</a:t>
              </a:r>
              <a:r>
                <a:rPr lang="zh-TW" altLang="en-US" sz="2800" dirty="0" smtClean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廷　</a:t>
              </a:r>
              <a:r>
                <a:rPr lang="en-US" altLang="zh-TW" sz="2800" dirty="0" smtClean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10110340</a:t>
              </a:r>
            </a:p>
            <a:p>
              <a:pPr lvl="0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dirty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資三</a:t>
              </a:r>
              <a:r>
                <a:rPr lang="en-US" altLang="zh-TW" sz="2800" dirty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C </a:t>
              </a:r>
              <a:r>
                <a:rPr lang="zh-TW" altLang="en-US" sz="2800" dirty="0" smtClean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　謝嘉桓　</a:t>
              </a:r>
              <a:r>
                <a:rPr lang="en-US" altLang="zh-TW" sz="2800" dirty="0" smtClean="0"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10110349</a:t>
              </a:r>
            </a:p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TW" sz="3200" dirty="0" smtClean="0"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endParaRPr>
            </a:p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200" kern="1200" dirty="0"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致理</a:t>
            </a:r>
            <a:r>
              <a:rPr lang="zh-TW" altLang="en-US" sz="6600" dirty="0" smtClean="0"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資管系系</a:t>
            </a:r>
            <a:r>
              <a:rPr lang="zh-TW" altLang="en-US" sz="6600" dirty="0"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友會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6084168" y="1772816"/>
            <a:ext cx="26003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─服務學習</a:t>
            </a:r>
            <a:endParaRPr lang="zh-TW" altLang="en-US" sz="4000" dirty="0"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572000" y="6237312"/>
            <a:ext cx="4342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致理技術學院資管系期末專題報告第</a:t>
            </a:r>
            <a:r>
              <a:rPr lang="en-US" altLang="zh-TW" dirty="0" smtClean="0"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17</a:t>
            </a:r>
            <a:r>
              <a:rPr lang="zh-TW" altLang="en-US" dirty="0" smtClean="0"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組</a:t>
            </a:r>
            <a:endParaRPr lang="zh-TW" altLang="en-US" dirty="0"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81256" y="332656"/>
            <a:ext cx="2133600" cy="365125"/>
          </a:xfrm>
        </p:spPr>
        <p:txBody>
          <a:bodyPr/>
          <a:lstStyle/>
          <a:p>
            <a:fld id="{780EA953-86AC-434B-B1FE-0EF85B05E114}" type="slidenum">
              <a:rPr lang="zh-TW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fld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/18</a:t>
            </a:r>
            <a:endParaRPr lang="zh-TW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資料庫圖表 5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:p14="http://schemas.microsoft.com/office/powerpoint/2010/main" val="1571696186"/>
              </p:ext>
            </p:extLst>
          </p:nvPr>
        </p:nvGraphicFramePr>
        <p:xfrm>
          <a:off x="683568" y="44624"/>
          <a:ext cx="7775848" cy="6065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81256" y="332656"/>
            <a:ext cx="2133600" cy="365125"/>
          </a:xfrm>
        </p:spPr>
        <p:txBody>
          <a:bodyPr/>
          <a:lstStyle/>
          <a:p>
            <a:fld id="{780EA953-86AC-434B-B1FE-0EF85B05E114}" type="slidenum">
              <a:rPr lang="zh-TW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fld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/18</a:t>
            </a:r>
            <a:endParaRPr lang="zh-TW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0D7B7FA-B4A5-4D72-BBEF-E49F64E105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20D7B7FA-B4A5-4D72-BBEF-E49F64E105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18A2623-C5B6-4B5A-BB3F-54E399A5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818A2623-C5B6-4B5A-BB3F-54E399A5EA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EF1AC2-30F1-415A-8130-87410E07B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68EF1AC2-30F1-415A-8130-87410E07B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l"/>
            <a:r>
              <a:rPr lang="zh-TW" altLang="en-US" dirty="0" smtClean="0">
                <a:ln w="19050">
                  <a:solidFill>
                    <a:schemeClr val="tx1"/>
                  </a:solidFill>
                </a:ln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大綱</a:t>
            </a:r>
            <a:endParaRPr lang="zh-TW" altLang="en-US" dirty="0">
              <a:ln w="19050">
                <a:solidFill>
                  <a:schemeClr val="tx1"/>
                </a:solidFill>
              </a:ln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endParaRPr>
          </a:p>
        </p:txBody>
      </p:sp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:p14="http://schemas.microsoft.com/office/powerpoint/2010/main" val="2500807143"/>
              </p:ext>
            </p:extLst>
          </p:nvPr>
        </p:nvGraphicFramePr>
        <p:xfrm>
          <a:off x="1043608" y="1196752"/>
          <a:ext cx="7559824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81256" y="332656"/>
            <a:ext cx="2133600" cy="365125"/>
          </a:xfrm>
        </p:spPr>
        <p:txBody>
          <a:bodyPr/>
          <a:lstStyle/>
          <a:p>
            <a:fld id="{780EA953-86AC-434B-B1FE-0EF85B05E114}" type="slidenum">
              <a:rPr lang="zh-TW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fld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/18</a:t>
            </a:r>
            <a:endParaRPr lang="zh-TW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4008" y="171395"/>
            <a:ext cx="9119992" cy="6858000"/>
            <a:chOff x="1020739" y="18423"/>
            <a:chExt cx="5027282" cy="728352"/>
          </a:xfrm>
        </p:grpSpPr>
        <p:sp>
          <p:nvSpPr>
            <p:cNvPr id="5" name="五邊形 4"/>
            <p:cNvSpPr/>
            <p:nvPr/>
          </p:nvSpPr>
          <p:spPr>
            <a:xfrm rot="10800000">
              <a:off x="1020739" y="234387"/>
              <a:ext cx="5027282" cy="267666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五邊形 4"/>
            <p:cNvSpPr/>
            <p:nvPr/>
          </p:nvSpPr>
          <p:spPr>
            <a:xfrm>
              <a:off x="1092747" y="18423"/>
              <a:ext cx="4845192" cy="7283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1183" tIns="121920" rIns="227584" bIns="121920" numCol="1" spcCol="1270" anchor="ctr" anchorCtr="0">
              <a:no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lvl="0" algn="ctr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9600" b="1" dirty="0">
                  <a:solidFill>
                    <a:schemeClr val="tx1"/>
                  </a:solidFill>
                  <a:ea typeface="微軟正黑體 Light"/>
                </a:rPr>
                <a:t>目的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325209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內容版面配置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40578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4" name="群組 13"/>
          <p:cNvGrpSpPr/>
          <p:nvPr/>
        </p:nvGrpSpPr>
        <p:grpSpPr>
          <a:xfrm>
            <a:off x="35496" y="252376"/>
            <a:ext cx="5027282" cy="728352"/>
            <a:chOff x="1020739" y="220"/>
            <a:chExt cx="5027282" cy="728352"/>
          </a:xfrm>
        </p:grpSpPr>
        <p:sp>
          <p:nvSpPr>
            <p:cNvPr id="15" name="五邊形 14"/>
            <p:cNvSpPr/>
            <p:nvPr/>
          </p:nvSpPr>
          <p:spPr>
            <a:xfrm rot="10800000">
              <a:off x="1020739" y="220"/>
              <a:ext cx="5027282" cy="728352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五邊形 4"/>
            <p:cNvSpPr/>
            <p:nvPr/>
          </p:nvSpPr>
          <p:spPr>
            <a:xfrm>
              <a:off x="1092747" y="220"/>
              <a:ext cx="4845192" cy="7283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1183" tIns="121920" rIns="227584" bIns="121920" numCol="1" spcCol="1270" anchor="ctr" anchorCtr="0">
              <a:no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4400" b="1" kern="1200" cap="none" spc="50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              </a:t>
              </a:r>
              <a:r>
                <a:rPr lang="zh-TW" altLang="en-US" sz="4000" b="1" spc="50" dirty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目的</a:t>
              </a:r>
              <a:endParaRPr lang="zh-TW" altLang="en-US" sz="4000" b="1" kern="1200" cap="none" spc="5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endParaRPr>
            </a:p>
          </p:txBody>
        </p:sp>
      </p:grpSp>
      <p:sp>
        <p:nvSpPr>
          <p:cNvPr id="4" name="文字方塊 3"/>
          <p:cNvSpPr txBox="1"/>
          <p:nvPr/>
        </p:nvSpPr>
        <p:spPr>
          <a:xfrm>
            <a:off x="1331641" y="1628800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 smtClean="0">
                <a:ea typeface="微軟正黑體 Light"/>
              </a:rPr>
              <a:t>更新通訊資料</a:t>
            </a:r>
            <a:endParaRPr lang="zh-TW" altLang="en-US" sz="4800" b="1" dirty="0">
              <a:ea typeface="微軟正黑體 Light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331640" y="2670011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 smtClean="0">
                <a:ea typeface="微軟正黑體 Light"/>
              </a:rPr>
              <a:t>建立社群平台</a:t>
            </a:r>
            <a:endParaRPr lang="zh-TW" altLang="en-US" sz="4800" b="1" dirty="0">
              <a:ea typeface="微軟正黑體 Light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1331640" y="3822139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 smtClean="0">
                <a:ea typeface="微軟正黑體 Light"/>
              </a:rPr>
              <a:t>幫助系上發展</a:t>
            </a:r>
            <a:endParaRPr lang="zh-TW" altLang="en-US" sz="4800" b="1" dirty="0">
              <a:ea typeface="微軟正黑體 Light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331640" y="4902259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 smtClean="0">
                <a:ea typeface="微軟正黑體 Light"/>
              </a:rPr>
              <a:t>凝聚畢業系友</a:t>
            </a:r>
            <a:endParaRPr lang="zh-TW" altLang="en-US" sz="4800" b="1" dirty="0">
              <a:ea typeface="微軟正黑體 Light"/>
            </a:endParaRPr>
          </a:p>
        </p:txBody>
      </p:sp>
      <p:sp>
        <p:nvSpPr>
          <p:cNvPr id="11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81256" y="332656"/>
            <a:ext cx="2133600" cy="365125"/>
          </a:xfrm>
        </p:spPr>
        <p:txBody>
          <a:bodyPr/>
          <a:lstStyle/>
          <a:p>
            <a:fld id="{780EA953-86AC-434B-B1FE-0EF85B05E114}" type="slidenum">
              <a:rPr lang="zh-TW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5</a:t>
            </a:fld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/18</a:t>
            </a:r>
            <a:endParaRPr lang="zh-TW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F202D6F-91D6-414E-9AE7-34CC6D0BF5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dgm id="{2F202D6F-91D6-414E-9AE7-34CC6D0BF5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20DD741-D213-4414-8E44-6D2118B2CE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graphicEl>
                                              <a:dgm id="{C20DD741-D213-4414-8E44-6D2118B2CE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9430FE-CDB6-43ED-93F0-2DB74485A9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dgm id="{599430FE-CDB6-43ED-93F0-2DB74485A9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2C35758-C411-4B8F-A85A-D8F49EFEB3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graphicEl>
                                              <a:dgm id="{82C35758-C411-4B8F-A85A-D8F49EFEB3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C5148AC-35C1-463C-9EF3-F7537502F0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>
                                            <p:graphicEl>
                                              <a:dgm id="{AC5148AC-35C1-463C-9EF3-F7537502F0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AC20B01-CAFC-4C4E-AF85-892EF8D493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>
                                            <p:graphicEl>
                                              <a:dgm id="{0AC20B01-CAFC-4C4E-AF85-892EF8D493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593BBFA-AA46-4DAA-91E7-BBA35B004F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">
                                            <p:graphicEl>
                                              <a:dgm id="{0593BBFA-AA46-4DAA-91E7-BBA35B004F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7554769-ABC8-491D-AC0B-512CE35106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>
                                            <p:graphicEl>
                                              <a:dgm id="{C7554769-ABC8-491D-AC0B-512CE35106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one"/>
        </p:bldSub>
      </p:bldGraphic>
      <p:bldP spid="4" grpId="0"/>
      <p:bldP spid="10" grpId="0"/>
      <p:bldP spid="13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18410" y="116632"/>
            <a:ext cx="9125590" cy="6677632"/>
            <a:chOff x="1042858" y="1096164"/>
            <a:chExt cx="5027282" cy="728352"/>
          </a:xfrm>
        </p:grpSpPr>
        <p:sp>
          <p:nvSpPr>
            <p:cNvPr id="5" name="五邊形 4"/>
            <p:cNvSpPr/>
            <p:nvPr/>
          </p:nvSpPr>
          <p:spPr>
            <a:xfrm rot="10800000">
              <a:off x="1042858" y="1323935"/>
              <a:ext cx="5027282" cy="274895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483469"/>
                <a:satOff val="9953"/>
                <a:lumOff val="2157"/>
                <a:alphaOff val="0"/>
              </a:schemeClr>
            </a:fillRef>
            <a:effectRef idx="0">
              <a:schemeClr val="accent5">
                <a:hueOff val="-2483469"/>
                <a:satOff val="9953"/>
                <a:lumOff val="215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五邊形 4"/>
            <p:cNvSpPr/>
            <p:nvPr/>
          </p:nvSpPr>
          <p:spPr>
            <a:xfrm>
              <a:off x="1224948" y="1096164"/>
              <a:ext cx="4845192" cy="7283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1183" tIns="121920" rIns="227584" bIns="121920" numCol="1" spcCol="1270" anchor="ctr" anchorCtr="0">
              <a:no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7200" b="1" kern="1200" cap="none" spc="5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8410" y="2708920"/>
            <a:ext cx="91255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9600" b="1" dirty="0" smtClean="0">
                <a:ea typeface="微軟正黑體 Light"/>
              </a:rPr>
              <a:t>過程</a:t>
            </a:r>
            <a:endParaRPr lang="zh-TW" altLang="en-US" sz="3200" b="1" dirty="0">
              <a:ea typeface="微軟正黑體 Light"/>
            </a:endParaRPr>
          </a:p>
        </p:txBody>
      </p:sp>
    </p:spTree>
    <p:extLst>
      <p:ext uri="{BB962C8B-B14F-4D97-AF65-F5344CB8AC3E}">
        <p14:creationId xmlns:p14="http://schemas.microsoft.com/office/powerpoint/2010/main" val="31677296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12"/>
          <p:cNvSpPr txBox="1"/>
          <p:nvPr/>
        </p:nvSpPr>
        <p:spPr>
          <a:xfrm>
            <a:off x="1907704" y="4077072"/>
            <a:ext cx="172354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TW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日四技</a:t>
            </a:r>
            <a:endParaRPr lang="zh-TW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1940135" y="4725144"/>
            <a:ext cx="320792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TW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第</a:t>
            </a:r>
            <a:r>
              <a:rPr lang="en-US" altLang="zh-TW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1</a:t>
            </a:r>
            <a:r>
              <a:rPr lang="zh-TW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屆</a:t>
            </a:r>
            <a:r>
              <a:rPr lang="en-US" altLang="zh-TW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~</a:t>
            </a:r>
            <a:r>
              <a:rPr lang="zh-TW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第</a:t>
            </a:r>
            <a:r>
              <a:rPr lang="en-US" altLang="zh-TW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9</a:t>
            </a:r>
            <a:r>
              <a:rPr lang="zh-TW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屆</a:t>
            </a:r>
            <a:endParaRPr lang="zh-TW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937901" y="5349696"/>
            <a:ext cx="234391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TW" altLang="en-US" sz="4400" spc="-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共</a:t>
            </a:r>
            <a:r>
              <a:rPr lang="en-US" altLang="zh-TW" sz="5400" b="1" spc="-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528</a:t>
            </a:r>
            <a:r>
              <a:rPr lang="zh-TW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位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0" y="499319"/>
            <a:ext cx="3287663" cy="769441"/>
            <a:chOff x="0" y="499319"/>
            <a:chExt cx="3287663" cy="769441"/>
          </a:xfrm>
        </p:grpSpPr>
        <p:sp>
          <p:nvSpPr>
            <p:cNvPr id="11" name="矩形 10"/>
            <p:cNvSpPr/>
            <p:nvPr/>
          </p:nvSpPr>
          <p:spPr>
            <a:xfrm>
              <a:off x="281712" y="499319"/>
              <a:ext cx="3005951" cy="76944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TW" altLang="en-US" sz="4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過程三階段</a:t>
              </a:r>
              <a:endParaRPr lang="zh-TW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endParaRPr>
            </a:p>
          </p:txBody>
        </p:sp>
        <p:cxnSp>
          <p:nvCxnSpPr>
            <p:cNvPr id="3" name="直線接點 2"/>
            <p:cNvCxnSpPr/>
            <p:nvPr/>
          </p:nvCxnSpPr>
          <p:spPr>
            <a:xfrm>
              <a:off x="0" y="1268760"/>
              <a:ext cx="3287663" cy="0"/>
            </a:xfrm>
            <a:prstGeom prst="line">
              <a:avLst/>
            </a:prstGeom>
            <a:ln w="82550">
              <a:solidFill>
                <a:srgbClr val="00FA71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aphicFrame>
        <p:nvGraphicFramePr>
          <p:cNvPr id="17" name="資料庫圖表 16"/>
          <p:cNvGraphicFramePr/>
          <p:nvPr>
            <p:extLst>
              <p:ext uri="{D42A27DB-BD31-4B8C-83A1-F6EECF244321}">
                <p14:modId xmlns:p14="http://schemas.microsoft.com/office/powerpoint/2010/main" val="947622604"/>
              </p:ext>
            </p:extLst>
          </p:nvPr>
        </p:nvGraphicFramePr>
        <p:xfrm>
          <a:off x="182655" y="1628800"/>
          <a:ext cx="8856984" cy="1038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8" name="群組 17"/>
          <p:cNvGrpSpPr/>
          <p:nvPr/>
        </p:nvGrpSpPr>
        <p:grpSpPr>
          <a:xfrm>
            <a:off x="-36511" y="3212976"/>
            <a:ext cx="1680342" cy="769441"/>
            <a:chOff x="0" y="499319"/>
            <a:chExt cx="1826648" cy="769441"/>
          </a:xfrm>
        </p:grpSpPr>
        <p:sp>
          <p:nvSpPr>
            <p:cNvPr id="19" name="矩形 18"/>
            <p:cNvSpPr/>
            <p:nvPr/>
          </p:nvSpPr>
          <p:spPr>
            <a:xfrm>
              <a:off x="281712" y="499319"/>
              <a:ext cx="1313180" cy="76944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TW" alt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範圍</a:t>
              </a:r>
            </a:p>
          </p:txBody>
        </p:sp>
        <p:cxnSp>
          <p:nvCxnSpPr>
            <p:cNvPr id="20" name="直線接點 19"/>
            <p:cNvCxnSpPr/>
            <p:nvPr/>
          </p:nvCxnSpPr>
          <p:spPr>
            <a:xfrm>
              <a:off x="0" y="1268760"/>
              <a:ext cx="1826648" cy="0"/>
            </a:xfrm>
            <a:prstGeom prst="line">
              <a:avLst/>
            </a:prstGeom>
            <a:ln w="82550">
              <a:solidFill>
                <a:srgbClr val="00FA71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1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81256" y="332656"/>
            <a:ext cx="2133600" cy="365125"/>
          </a:xfrm>
        </p:spPr>
        <p:txBody>
          <a:bodyPr/>
          <a:lstStyle/>
          <a:p>
            <a:fld id="{780EA953-86AC-434B-B1FE-0EF85B05E114}" type="slidenum">
              <a:rPr lang="zh-TW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7</a:t>
            </a:fld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/18</a:t>
            </a:r>
            <a:endParaRPr lang="zh-TW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2EB25CB8-244D-48A2-93E6-AF7ADD71D3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>
                                            <p:graphicEl>
                                              <a:dgm id="{2EB25CB8-244D-48A2-93E6-AF7ADD71D3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EB686055-DC98-4B81-AC37-58BF1CEE7A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>
                                            <p:graphicEl>
                                              <a:dgm id="{EB686055-DC98-4B81-AC37-58BF1CEE7A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D747C9EE-036B-42EC-AE51-02306F6517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>
                                            <p:graphicEl>
                                              <a:dgm id="{D747C9EE-036B-42EC-AE51-02306F6517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Graphic spid="17" grpId="0" uiExpand="1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0" y="499319"/>
            <a:ext cx="1763688" cy="769441"/>
            <a:chOff x="0" y="499319"/>
            <a:chExt cx="1763688" cy="769441"/>
          </a:xfrm>
        </p:grpSpPr>
        <p:sp>
          <p:nvSpPr>
            <p:cNvPr id="5" name="文字方塊 4"/>
            <p:cNvSpPr txBox="1"/>
            <p:nvPr/>
          </p:nvSpPr>
          <p:spPr>
            <a:xfrm>
              <a:off x="324484" y="499319"/>
              <a:ext cx="131318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4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流程</a:t>
              </a:r>
              <a:endParaRPr lang="zh-TW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endParaRPr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0" y="1268760"/>
              <a:ext cx="1763688" cy="0"/>
            </a:xfrm>
            <a:prstGeom prst="line">
              <a:avLst/>
            </a:prstGeom>
            <a:ln w="82550">
              <a:solidFill>
                <a:srgbClr val="00FA71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1440349002"/>
              </p:ext>
            </p:extLst>
          </p:nvPr>
        </p:nvGraphicFramePr>
        <p:xfrm>
          <a:off x="179512" y="1382287"/>
          <a:ext cx="7524328" cy="894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資料庫圖表 7"/>
          <p:cNvGraphicFramePr/>
          <p:nvPr>
            <p:extLst>
              <p:ext uri="{D42A27DB-BD31-4B8C-83A1-F6EECF244321}">
                <p14:modId xmlns:p14="http://schemas.microsoft.com/office/powerpoint/2010/main" val="1342335452"/>
              </p:ext>
            </p:extLst>
          </p:nvPr>
        </p:nvGraphicFramePr>
        <p:xfrm>
          <a:off x="360010" y="2492896"/>
          <a:ext cx="75598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81256" y="332656"/>
            <a:ext cx="2133600" cy="365125"/>
          </a:xfrm>
        </p:spPr>
        <p:txBody>
          <a:bodyPr/>
          <a:lstStyle/>
          <a:p>
            <a:fld id="{780EA953-86AC-434B-B1FE-0EF85B05E114}" type="slidenum">
              <a:rPr lang="zh-TW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8</a:t>
            </a:fld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/18</a:t>
            </a:r>
            <a:endParaRPr lang="zh-TW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71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C1EB09B-FB42-4858-86BB-59667BCF4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dgm id="{9C1EB09B-FB42-4858-86BB-59667BCF4A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1B8BFFE-735F-4426-9B49-7EF3A49439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graphicEl>
                                              <a:dgm id="{61B8BFFE-735F-4426-9B49-7EF3A49439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1EB4392-006F-4923-8FCB-B78F134981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D1EB4392-006F-4923-8FCB-B78F134981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55750E5-2133-4E6E-8153-25E971D1B2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graphicEl>
                                              <a:dgm id="{A55750E5-2133-4E6E-8153-25E971D1B2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7AB2FAF-9B13-4D0C-A3B8-32C6C731EF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graphicEl>
                                              <a:dgm id="{57AB2FAF-9B13-4D0C-A3B8-32C6C731EF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graphicEl>
                                              <a:dgm id="{9C1EB09B-FB42-4858-86BB-59667BCF4A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C1EB09B-FB42-4858-86BB-59667BCF4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graphicEl>
                                              <a:dgm id="{61B8BFFE-735F-4426-9B49-7EF3A49439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1B8BFFE-735F-4426-9B49-7EF3A49439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graphicEl>
                                              <a:dgm id="{D1EB4392-006F-4923-8FCB-B78F134981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1EB4392-006F-4923-8FCB-B78F134981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graphicEl>
                                              <a:dgm id="{A55750E5-2133-4E6E-8153-25E971D1B2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55750E5-2133-4E6E-8153-25E971D1B2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graphicEl>
                                              <a:dgm id="{57AB2FAF-9B13-4D0C-A3B8-32C6C731EF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7AB2FAF-9B13-4D0C-A3B8-32C6C731EF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 uiExpand="1">
        <p:bldSub>
          <a:bldDgm bld="one"/>
        </p:bldSub>
      </p:bldGraphic>
      <p:bldGraphic spid="8" grpId="1" uiExpan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圖表 1"/>
          <p:cNvGraphicFramePr/>
          <p:nvPr>
            <p:extLst>
              <p:ext uri="{D42A27DB-BD31-4B8C-83A1-F6EECF244321}">
                <p14:modId xmlns:p14="http://schemas.microsoft.com/office/powerpoint/2010/main" val="1259322367"/>
              </p:ext>
            </p:extLst>
          </p:nvPr>
        </p:nvGraphicFramePr>
        <p:xfrm>
          <a:off x="47297" y="1847893"/>
          <a:ext cx="8712968" cy="5010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2" name="群組 41"/>
          <p:cNvGrpSpPr/>
          <p:nvPr/>
        </p:nvGrpSpPr>
        <p:grpSpPr>
          <a:xfrm>
            <a:off x="0" y="499319"/>
            <a:ext cx="1763688" cy="769441"/>
            <a:chOff x="0" y="499319"/>
            <a:chExt cx="1763688" cy="769441"/>
          </a:xfrm>
        </p:grpSpPr>
        <p:sp>
          <p:nvSpPr>
            <p:cNvPr id="10" name="文字方塊 9"/>
            <p:cNvSpPr txBox="1"/>
            <p:nvPr/>
          </p:nvSpPr>
          <p:spPr>
            <a:xfrm>
              <a:off x="324484" y="499319"/>
              <a:ext cx="131318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4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成效</a:t>
              </a:r>
              <a:endParaRPr lang="zh-TW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endParaRPr>
            </a:p>
          </p:txBody>
        </p:sp>
        <p:cxnSp>
          <p:nvCxnSpPr>
            <p:cNvPr id="13" name="直線接點 12"/>
            <p:cNvCxnSpPr/>
            <p:nvPr/>
          </p:nvCxnSpPr>
          <p:spPr>
            <a:xfrm>
              <a:off x="0" y="1268760"/>
              <a:ext cx="1763688" cy="0"/>
            </a:xfrm>
            <a:prstGeom prst="line">
              <a:avLst/>
            </a:prstGeom>
            <a:ln w="82550">
              <a:solidFill>
                <a:srgbClr val="00FA71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aphicFrame>
        <p:nvGraphicFramePr>
          <p:cNvPr id="44" name="資料庫圖表 43"/>
          <p:cNvGraphicFramePr/>
          <p:nvPr>
            <p:extLst>
              <p:ext uri="{D42A27DB-BD31-4B8C-83A1-F6EECF244321}">
                <p14:modId xmlns:p14="http://schemas.microsoft.com/office/powerpoint/2010/main" val="3280338999"/>
              </p:ext>
            </p:extLst>
          </p:nvPr>
        </p:nvGraphicFramePr>
        <p:xfrm>
          <a:off x="179512" y="1382287"/>
          <a:ext cx="7524328" cy="894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5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81256" y="332656"/>
            <a:ext cx="2133600" cy="365125"/>
          </a:xfrm>
        </p:spPr>
        <p:txBody>
          <a:bodyPr/>
          <a:lstStyle/>
          <a:p>
            <a:fld id="{780EA953-86AC-434B-B1FE-0EF85B05E114}" type="slidenum">
              <a:rPr lang="zh-TW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9</a:t>
            </a:fld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/18</a:t>
            </a:r>
            <a:endParaRPr lang="zh-TW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2" grpId="1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群組 27"/>
          <p:cNvGrpSpPr/>
          <p:nvPr/>
        </p:nvGrpSpPr>
        <p:grpSpPr>
          <a:xfrm>
            <a:off x="162609" y="2422482"/>
            <a:ext cx="8712968" cy="4894950"/>
            <a:chOff x="179512" y="2125980"/>
            <a:chExt cx="8712968" cy="4894950"/>
          </a:xfrm>
        </p:grpSpPr>
        <p:pic>
          <p:nvPicPr>
            <p:cNvPr id="26" name="圖片 2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9" t="2538" r="3750"/>
            <a:stretch/>
          </p:blipFill>
          <p:spPr>
            <a:xfrm>
              <a:off x="196535" y="2125980"/>
              <a:ext cx="8604565" cy="48873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圖片 26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1" t="5528" r="3123" b="-408"/>
            <a:stretch/>
          </p:blipFill>
          <p:spPr>
            <a:xfrm>
              <a:off x="179512" y="2262991"/>
              <a:ext cx="8712968" cy="4757939"/>
            </a:xfrm>
            <a:prstGeom prst="rect">
              <a:avLst/>
            </a:prstGeom>
          </p:spPr>
        </p:pic>
      </p:grpSp>
      <p:sp>
        <p:nvSpPr>
          <p:cNvPr id="9" name="文字方塊 8"/>
          <p:cNvSpPr txBox="1"/>
          <p:nvPr/>
        </p:nvSpPr>
        <p:spPr>
          <a:xfrm>
            <a:off x="35496" y="4006658"/>
            <a:ext cx="3282187" cy="707886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Facebook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暱稱</a:t>
            </a:r>
            <a:endParaRPr lang="en-US" altLang="zh-TW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034817" y="5518826"/>
            <a:ext cx="2047101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加入社團</a:t>
            </a:r>
            <a:endParaRPr lang="en-US" altLang="zh-TW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598574" y="5662842"/>
            <a:ext cx="2047101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加入好友</a:t>
            </a:r>
            <a:endParaRPr lang="en-US" altLang="zh-TW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958296" y="4222682"/>
            <a:ext cx="3065961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Facebook-ID</a:t>
            </a:r>
            <a:endParaRPr lang="en-US" altLang="zh-TW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5" name="直線單箭頭接點 14"/>
          <p:cNvCxnSpPr/>
          <p:nvPr/>
        </p:nvCxnSpPr>
        <p:spPr>
          <a:xfrm flipH="1">
            <a:off x="1676590" y="2710514"/>
            <a:ext cx="2590476" cy="1153777"/>
          </a:xfrm>
          <a:prstGeom prst="straightConnector1">
            <a:avLst/>
          </a:prstGeom>
          <a:ln w="1079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/>
          <p:nvPr/>
        </p:nvCxnSpPr>
        <p:spPr>
          <a:xfrm flipH="1">
            <a:off x="3402969" y="2663477"/>
            <a:ext cx="1510356" cy="2783341"/>
          </a:xfrm>
          <a:prstGeom prst="straightConnector1">
            <a:avLst/>
          </a:prstGeom>
          <a:ln w="1079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/>
          <p:nvPr/>
        </p:nvCxnSpPr>
        <p:spPr>
          <a:xfrm>
            <a:off x="5526195" y="2710514"/>
            <a:ext cx="95929" cy="2855349"/>
          </a:xfrm>
          <a:prstGeom prst="straightConnector1">
            <a:avLst/>
          </a:prstGeom>
          <a:ln w="1079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>
            <a:off x="6060235" y="2710514"/>
            <a:ext cx="1431041" cy="1426265"/>
          </a:xfrm>
          <a:prstGeom prst="straightConnector1">
            <a:avLst/>
          </a:prstGeom>
          <a:ln w="1079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群組 31"/>
          <p:cNvGrpSpPr/>
          <p:nvPr/>
        </p:nvGrpSpPr>
        <p:grpSpPr>
          <a:xfrm>
            <a:off x="0" y="499319"/>
            <a:ext cx="2459271" cy="769441"/>
            <a:chOff x="0" y="499319"/>
            <a:chExt cx="2459271" cy="769441"/>
          </a:xfrm>
        </p:grpSpPr>
        <p:sp>
          <p:nvSpPr>
            <p:cNvPr id="8" name="文字方塊 7"/>
            <p:cNvSpPr txBox="1"/>
            <p:nvPr/>
          </p:nvSpPr>
          <p:spPr>
            <a:xfrm>
              <a:off x="17577" y="499319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4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資料</a:t>
              </a:r>
              <a:r>
                <a:rPr lang="zh-TW" alt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核對</a:t>
              </a:r>
            </a:p>
          </p:txBody>
        </p:sp>
        <p:cxnSp>
          <p:nvCxnSpPr>
            <p:cNvPr id="30" name="直線接點 29"/>
            <p:cNvCxnSpPr/>
            <p:nvPr/>
          </p:nvCxnSpPr>
          <p:spPr>
            <a:xfrm>
              <a:off x="0" y="1268760"/>
              <a:ext cx="2459271" cy="0"/>
            </a:xfrm>
            <a:prstGeom prst="line">
              <a:avLst/>
            </a:prstGeom>
            <a:ln w="82550">
              <a:solidFill>
                <a:srgbClr val="00FA71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aphicFrame>
        <p:nvGraphicFramePr>
          <p:cNvPr id="19" name="資料庫圖表 18"/>
          <p:cNvGraphicFramePr/>
          <p:nvPr>
            <p:extLst>
              <p:ext uri="{D42A27DB-BD31-4B8C-83A1-F6EECF244321}">
                <p14:modId xmlns:p14="http://schemas.microsoft.com/office/powerpoint/2010/main" val="3089691565"/>
              </p:ext>
            </p:extLst>
          </p:nvPr>
        </p:nvGraphicFramePr>
        <p:xfrm>
          <a:off x="179512" y="1382287"/>
          <a:ext cx="7524328" cy="894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3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81256" y="332656"/>
            <a:ext cx="2133600" cy="365125"/>
          </a:xfrm>
        </p:spPr>
        <p:txBody>
          <a:bodyPr/>
          <a:lstStyle/>
          <a:p>
            <a:fld id="{780EA953-86AC-434B-B1FE-0EF85B05E114}" type="slidenum">
              <a:rPr lang="zh-TW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10</a:t>
            </a:fld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/18</a:t>
            </a:r>
            <a:endParaRPr lang="zh-TW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圖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22426"/>
            <a:ext cx="6365482" cy="46183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圖表 2"/>
          <p:cNvGraphicFramePr/>
          <p:nvPr>
            <p:extLst>
              <p:ext uri="{D42A27DB-BD31-4B8C-83A1-F6EECF244321}">
                <p14:modId xmlns:p14="http://schemas.microsoft.com/office/powerpoint/2010/main" val="661234793"/>
              </p:ext>
            </p:extLst>
          </p:nvPr>
        </p:nvGraphicFramePr>
        <p:xfrm>
          <a:off x="-57619" y="2099339"/>
          <a:ext cx="9144000" cy="472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2" name="群組 11"/>
          <p:cNvGrpSpPr/>
          <p:nvPr/>
        </p:nvGrpSpPr>
        <p:grpSpPr>
          <a:xfrm>
            <a:off x="0" y="476672"/>
            <a:ext cx="1420684" cy="792088"/>
            <a:chOff x="0" y="476672"/>
            <a:chExt cx="1420684" cy="792088"/>
          </a:xfrm>
        </p:grpSpPr>
        <p:sp>
          <p:nvSpPr>
            <p:cNvPr id="8" name="文字方塊 7"/>
            <p:cNvSpPr txBox="1"/>
            <p:nvPr/>
          </p:nvSpPr>
          <p:spPr>
            <a:xfrm>
              <a:off x="107504" y="476672"/>
              <a:ext cx="131318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4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成效</a:t>
              </a:r>
              <a:endParaRPr lang="zh-TW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endParaRPr>
            </a:p>
          </p:txBody>
        </p:sp>
        <p:cxnSp>
          <p:nvCxnSpPr>
            <p:cNvPr id="11" name="直線接點 10"/>
            <p:cNvCxnSpPr/>
            <p:nvPr/>
          </p:nvCxnSpPr>
          <p:spPr>
            <a:xfrm>
              <a:off x="0" y="1268760"/>
              <a:ext cx="1420684" cy="0"/>
            </a:xfrm>
            <a:prstGeom prst="line">
              <a:avLst/>
            </a:prstGeom>
            <a:ln w="82550">
              <a:solidFill>
                <a:srgbClr val="00FA71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aphicFrame>
        <p:nvGraphicFramePr>
          <p:cNvPr id="14" name="資料庫圖表 13"/>
          <p:cNvGraphicFramePr/>
          <p:nvPr>
            <p:extLst>
              <p:ext uri="{D42A27DB-BD31-4B8C-83A1-F6EECF244321}">
                <p14:modId xmlns:p14="http://schemas.microsoft.com/office/powerpoint/2010/main" val="2777842507"/>
              </p:ext>
            </p:extLst>
          </p:nvPr>
        </p:nvGraphicFramePr>
        <p:xfrm>
          <a:off x="179512" y="1382287"/>
          <a:ext cx="7524328" cy="894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矩形 3"/>
          <p:cNvSpPr/>
          <p:nvPr/>
        </p:nvSpPr>
        <p:spPr>
          <a:xfrm>
            <a:off x="1907704" y="3356992"/>
            <a:ext cx="1944216" cy="3096344"/>
          </a:xfrm>
          <a:prstGeom prst="rect">
            <a:avLst/>
          </a:prstGeom>
          <a:solidFill>
            <a:srgbClr val="F2DCDB">
              <a:alpha val="16863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3888050" y="5759678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軟正黑體 Light"/>
              </a:rPr>
              <a:t>電話訪問通知邀請階段</a:t>
            </a:r>
            <a:endParaRPr lang="zh-TW" altLang="en-US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endParaRPr>
          </a:p>
        </p:txBody>
      </p:sp>
      <p:sp>
        <p:nvSpPr>
          <p:cNvPr id="17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81256" y="332656"/>
            <a:ext cx="2133600" cy="365125"/>
          </a:xfrm>
        </p:spPr>
        <p:txBody>
          <a:bodyPr/>
          <a:lstStyle/>
          <a:p>
            <a:fld id="{780EA953-86AC-434B-B1FE-0EF85B05E114}" type="slidenum">
              <a:rPr lang="zh-TW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11</a:t>
            </a:fld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/18</a:t>
            </a:r>
            <a:endParaRPr lang="zh-TW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3" grpId="1">
        <p:bldAsOne/>
      </p:bldGraphic>
      <p:bldP spid="4" grpId="0" animBg="1"/>
      <p:bldP spid="4" grpId="1" animBg="1"/>
      <p:bldP spid="7" grpId="0"/>
      <p:bldP spid="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-11942" y="476672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主題貼</a:t>
            </a:r>
            <a:r>
              <a:rPr lang="zh-TW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文</a:t>
            </a:r>
          </a:p>
        </p:txBody>
      </p:sp>
      <p:cxnSp>
        <p:nvCxnSpPr>
          <p:cNvPr id="9" name="直線接點 8"/>
          <p:cNvCxnSpPr/>
          <p:nvPr/>
        </p:nvCxnSpPr>
        <p:spPr>
          <a:xfrm flipV="1">
            <a:off x="0" y="1246113"/>
            <a:ext cx="2429752" cy="22647"/>
          </a:xfrm>
          <a:prstGeom prst="line">
            <a:avLst/>
          </a:prstGeom>
          <a:ln w="82550">
            <a:solidFill>
              <a:srgbClr val="00FA7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22" name="資料庫圖表 21"/>
          <p:cNvGraphicFramePr/>
          <p:nvPr>
            <p:extLst>
              <p:ext uri="{D42A27DB-BD31-4B8C-83A1-F6EECF244321}">
                <p14:modId xmlns:p14="http://schemas.microsoft.com/office/powerpoint/2010/main" val="4030468959"/>
              </p:ext>
            </p:extLst>
          </p:nvPr>
        </p:nvGraphicFramePr>
        <p:xfrm>
          <a:off x="179512" y="1382287"/>
          <a:ext cx="7524328" cy="894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7" name="群組 6"/>
          <p:cNvGrpSpPr/>
          <p:nvPr/>
        </p:nvGrpSpPr>
        <p:grpSpPr>
          <a:xfrm>
            <a:off x="282855" y="875213"/>
            <a:ext cx="8915239" cy="5712270"/>
            <a:chOff x="282855" y="875213"/>
            <a:chExt cx="8915239" cy="5712270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33856">
              <a:off x="282855" y="1438383"/>
              <a:ext cx="3006996" cy="4650931"/>
            </a:xfrm>
            <a:prstGeom prst="rect">
              <a:avLst/>
            </a:prstGeom>
          </p:spPr>
        </p:pic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082" y="875213"/>
              <a:ext cx="4105848" cy="4972744"/>
            </a:xfrm>
            <a:prstGeom prst="rect">
              <a:avLst/>
            </a:prstGeom>
          </p:spPr>
        </p:pic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12999">
              <a:off x="5816247" y="2443529"/>
              <a:ext cx="3381847" cy="4143954"/>
            </a:xfrm>
            <a:prstGeom prst="rect">
              <a:avLst/>
            </a:prstGeom>
          </p:spPr>
        </p:pic>
      </p:grpSp>
      <p:grpSp>
        <p:nvGrpSpPr>
          <p:cNvPr id="26" name="群組 25"/>
          <p:cNvGrpSpPr/>
          <p:nvPr/>
        </p:nvGrpSpPr>
        <p:grpSpPr>
          <a:xfrm>
            <a:off x="171450" y="633951"/>
            <a:ext cx="8608390" cy="5706322"/>
            <a:chOff x="171450" y="633951"/>
            <a:chExt cx="8608390" cy="5706322"/>
          </a:xfrm>
        </p:grpSpPr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1920" y="633951"/>
              <a:ext cx="4324955" cy="324371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5006" y="3426647"/>
              <a:ext cx="3884834" cy="291362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450" y="2923133"/>
              <a:ext cx="4516604" cy="338745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30" name="群組 29"/>
          <p:cNvGrpSpPr/>
          <p:nvPr/>
        </p:nvGrpSpPr>
        <p:grpSpPr>
          <a:xfrm>
            <a:off x="0" y="207648"/>
            <a:ext cx="10402545" cy="6518966"/>
            <a:chOff x="0" y="207648"/>
            <a:chExt cx="10402545" cy="6518966"/>
          </a:xfrm>
        </p:grpSpPr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799555"/>
              <a:ext cx="4505954" cy="4810797"/>
            </a:xfrm>
            <a:prstGeom prst="rect">
              <a:avLst/>
            </a:prstGeom>
          </p:spPr>
        </p:pic>
        <p:pic>
          <p:nvPicPr>
            <p:cNvPr id="28" name="圖片 27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4138" y="207648"/>
              <a:ext cx="4477375" cy="4096322"/>
            </a:xfrm>
            <a:prstGeom prst="rect">
              <a:avLst/>
            </a:prstGeom>
          </p:spPr>
        </p:pic>
        <p:pic>
          <p:nvPicPr>
            <p:cNvPr id="29" name="圖片 28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0112" y="2564788"/>
              <a:ext cx="4822433" cy="4161826"/>
            </a:xfrm>
            <a:prstGeom prst="rect">
              <a:avLst/>
            </a:prstGeom>
          </p:spPr>
        </p:pic>
      </p:grpSp>
      <p:sp>
        <p:nvSpPr>
          <p:cNvPr id="32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81256" y="332656"/>
            <a:ext cx="2133600" cy="365125"/>
          </a:xfrm>
        </p:spPr>
        <p:txBody>
          <a:bodyPr/>
          <a:lstStyle/>
          <a:p>
            <a:fld id="{780EA953-86AC-434B-B1FE-0EF85B05E114}" type="slidenum">
              <a:rPr lang="zh-TW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12</a:t>
            </a:fld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/18</a:t>
            </a:r>
            <a:endParaRPr lang="zh-TW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0" y="2204864"/>
            <a:ext cx="9144000" cy="2520280"/>
            <a:chOff x="1221427" y="2192107"/>
            <a:chExt cx="5027282" cy="728352"/>
          </a:xfrm>
        </p:grpSpPr>
        <p:sp>
          <p:nvSpPr>
            <p:cNvPr id="5" name="五邊形 4"/>
            <p:cNvSpPr/>
            <p:nvPr/>
          </p:nvSpPr>
          <p:spPr>
            <a:xfrm rot="10800000">
              <a:off x="1221427" y="2192107"/>
              <a:ext cx="5027282" cy="728352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966938"/>
                <a:satOff val="19906"/>
                <a:lumOff val="4314"/>
                <a:alphaOff val="0"/>
              </a:schemeClr>
            </a:fillRef>
            <a:effectRef idx="0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五邊形 4"/>
            <p:cNvSpPr/>
            <p:nvPr/>
          </p:nvSpPr>
          <p:spPr>
            <a:xfrm rot="21600000">
              <a:off x="1403517" y="2192107"/>
              <a:ext cx="4845192" cy="7283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1183" tIns="121920" rIns="227584" bIns="121920" numCol="1" spcCol="1270" anchor="ctr" anchorCtr="0">
              <a:no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9600" b="1" kern="1200" cap="none" spc="50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成果</a:t>
              </a:r>
              <a:endParaRPr lang="zh-TW" altLang="en-US" sz="9600" b="1" kern="1200" cap="none" spc="5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80441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線接點 27"/>
          <p:cNvCxnSpPr/>
          <p:nvPr/>
        </p:nvCxnSpPr>
        <p:spPr>
          <a:xfrm>
            <a:off x="0" y="1268760"/>
            <a:ext cx="2555776" cy="0"/>
          </a:xfrm>
          <a:prstGeom prst="line">
            <a:avLst/>
          </a:prstGeom>
          <a:ln w="82550">
            <a:solidFill>
              <a:srgbClr val="02D01B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9" name="文字方塊 28"/>
          <p:cNvSpPr txBox="1"/>
          <p:nvPr/>
        </p:nvSpPr>
        <p:spPr>
          <a:xfrm>
            <a:off x="114082" y="476672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rPr>
              <a:t>經營成果</a:t>
            </a:r>
            <a:endParaRPr lang="zh-TW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  <a:cs typeface="微軟正黑體 Light" pitchFamily="34" charset="-120"/>
            </a:endParaRPr>
          </a:p>
        </p:txBody>
      </p:sp>
      <p:grpSp>
        <p:nvGrpSpPr>
          <p:cNvPr id="33" name="群組 32"/>
          <p:cNvGrpSpPr/>
          <p:nvPr/>
        </p:nvGrpSpPr>
        <p:grpSpPr>
          <a:xfrm>
            <a:off x="86719" y="1626662"/>
            <a:ext cx="2345605" cy="938242"/>
            <a:chOff x="86719" y="1626662"/>
            <a:chExt cx="2345605" cy="938242"/>
          </a:xfrm>
        </p:grpSpPr>
        <p:sp>
          <p:nvSpPr>
            <p:cNvPr id="17" name="＞形箭號 16"/>
            <p:cNvSpPr/>
            <p:nvPr/>
          </p:nvSpPr>
          <p:spPr>
            <a:xfrm>
              <a:off x="86719" y="1626662"/>
              <a:ext cx="2345605" cy="938242"/>
            </a:xfrm>
            <a:prstGeom prst="chevron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zh-TW" altLang="en-US" dirty="0" smtClean="0"/>
                <a:t> </a:t>
              </a:r>
              <a:endParaRPr lang="zh-TW" altLang="en-US" dirty="0"/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467544" y="182566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200" b="1" dirty="0" smtClean="0">
                  <a:ea typeface="微軟正黑體 Light"/>
                </a:rPr>
                <a:t>有效聯絡</a:t>
              </a:r>
              <a:endParaRPr lang="zh-TW" altLang="en-US" sz="3200" b="1" dirty="0">
                <a:ea typeface="微軟正黑體 Light"/>
              </a:endParaRP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2267744" y="1626662"/>
            <a:ext cx="2346120" cy="937080"/>
            <a:chOff x="2267744" y="1626662"/>
            <a:chExt cx="2346120" cy="937080"/>
          </a:xfrm>
        </p:grpSpPr>
        <p:sp>
          <p:nvSpPr>
            <p:cNvPr id="23" name="＞形箭號 22"/>
            <p:cNvSpPr/>
            <p:nvPr/>
          </p:nvSpPr>
          <p:spPr>
            <a:xfrm>
              <a:off x="2267744" y="1626662"/>
              <a:ext cx="2346120" cy="937080"/>
            </a:xfrm>
            <a:prstGeom prst="chevron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sp>
        <p:sp>
          <p:nvSpPr>
            <p:cNvPr id="8" name="文字方塊 7"/>
            <p:cNvSpPr txBox="1"/>
            <p:nvPr/>
          </p:nvSpPr>
          <p:spPr>
            <a:xfrm>
              <a:off x="2627784" y="1836113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200" b="1" dirty="0" smtClean="0">
                  <a:ea typeface="微軟正黑體 Light"/>
                </a:rPr>
                <a:t>社團人數</a:t>
              </a:r>
              <a:endParaRPr lang="zh-TW" altLang="en-US" sz="3200" b="1" dirty="0">
                <a:ea typeface="微軟正黑體 Light"/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4427984" y="1626662"/>
            <a:ext cx="2346120" cy="937080"/>
            <a:chOff x="4427984" y="1626662"/>
            <a:chExt cx="2346120" cy="937080"/>
          </a:xfrm>
        </p:grpSpPr>
        <p:sp>
          <p:nvSpPr>
            <p:cNvPr id="20" name="＞形箭號 19"/>
            <p:cNvSpPr/>
            <p:nvPr/>
          </p:nvSpPr>
          <p:spPr>
            <a:xfrm>
              <a:off x="4427984" y="1626662"/>
              <a:ext cx="2346120" cy="937080"/>
            </a:xfrm>
            <a:prstGeom prst="chevron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sp>
        <p:sp>
          <p:nvSpPr>
            <p:cNvPr id="30" name="文字方塊 29"/>
            <p:cNvSpPr txBox="1"/>
            <p:nvPr/>
          </p:nvSpPr>
          <p:spPr>
            <a:xfrm>
              <a:off x="4956428" y="1836113"/>
              <a:ext cx="14157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200" b="1" dirty="0">
                  <a:ea typeface="微軟正黑體 Light"/>
                </a:rPr>
                <a:t>互　動</a:t>
              </a:r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6588224" y="1626662"/>
            <a:ext cx="2346120" cy="937080"/>
            <a:chOff x="6588224" y="1626662"/>
            <a:chExt cx="2346120" cy="937080"/>
          </a:xfrm>
        </p:grpSpPr>
        <p:sp>
          <p:nvSpPr>
            <p:cNvPr id="26" name="＞形箭號 25"/>
            <p:cNvSpPr/>
            <p:nvPr/>
          </p:nvSpPr>
          <p:spPr>
            <a:xfrm>
              <a:off x="6588224" y="1626662"/>
              <a:ext cx="2346120" cy="937080"/>
            </a:xfrm>
            <a:prstGeom prst="chevron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sp>
        <p:sp>
          <p:nvSpPr>
            <p:cNvPr id="32" name="文字方塊 31"/>
            <p:cNvSpPr txBox="1"/>
            <p:nvPr/>
          </p:nvSpPr>
          <p:spPr>
            <a:xfrm>
              <a:off x="7020272" y="1836113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200" b="1" dirty="0">
                  <a:ea typeface="微軟正黑體 Light"/>
                </a:rPr>
                <a:t>成果比較</a:t>
              </a:r>
            </a:p>
          </p:txBody>
        </p:sp>
      </p:grpSp>
      <p:graphicFrame>
        <p:nvGraphicFramePr>
          <p:cNvPr id="39" name="圖表 38"/>
          <p:cNvGraphicFramePr/>
          <p:nvPr>
            <p:extLst>
              <p:ext uri="{D42A27DB-BD31-4B8C-83A1-F6EECF244321}">
                <p14:modId xmlns:p14="http://schemas.microsoft.com/office/powerpoint/2010/main" val="650914689"/>
              </p:ext>
            </p:extLst>
          </p:nvPr>
        </p:nvGraphicFramePr>
        <p:xfrm>
          <a:off x="-42540" y="2818656"/>
          <a:ext cx="8994421" cy="4005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5" name="圖片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91" y="548680"/>
            <a:ext cx="7459117" cy="6249273"/>
          </a:xfrm>
          <a:prstGeom prst="rect">
            <a:avLst/>
          </a:prstGeom>
        </p:spPr>
      </p:pic>
      <p:sp>
        <p:nvSpPr>
          <p:cNvPr id="47" name="文字方塊 46"/>
          <p:cNvSpPr txBox="1"/>
          <p:nvPr/>
        </p:nvSpPr>
        <p:spPr>
          <a:xfrm>
            <a:off x="5666979" y="3489176"/>
            <a:ext cx="2502608" cy="70788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chemeClr val="accent1">
                    <a:lumMod val="75000"/>
                  </a:schemeClr>
                </a:solidFill>
                <a:ea typeface="微軟正黑體 Light"/>
              </a:rPr>
              <a:t>431</a:t>
            </a:r>
            <a:r>
              <a:rPr lang="zh-TW" altLang="en-US" sz="4000" dirty="0" smtClean="0">
                <a:solidFill>
                  <a:schemeClr val="accent1">
                    <a:lumMod val="75000"/>
                  </a:schemeClr>
                </a:solidFill>
                <a:ea typeface="微軟正黑體 Light"/>
              </a:rPr>
              <a:t>位成員</a:t>
            </a:r>
            <a:endParaRPr lang="zh-TW" altLang="en-US" sz="2400" dirty="0">
              <a:solidFill>
                <a:schemeClr val="accent1">
                  <a:lumMod val="75000"/>
                </a:schemeClr>
              </a:solidFill>
              <a:ea typeface="微軟正黑體 Ligh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802779"/>
            <a:ext cx="6075840" cy="3650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文字方塊 52"/>
          <p:cNvSpPr txBox="1"/>
          <p:nvPr/>
        </p:nvSpPr>
        <p:spPr>
          <a:xfrm>
            <a:off x="6183344" y="2730771"/>
            <a:ext cx="809837" cy="584775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3200" dirty="0" smtClean="0"/>
              <a:t>464</a:t>
            </a:r>
            <a:endParaRPr lang="zh-TW" altLang="en-US" sz="3200" dirty="0"/>
          </a:p>
        </p:txBody>
      </p:sp>
      <p:sp>
        <p:nvSpPr>
          <p:cNvPr id="2" name="文字方塊 1"/>
          <p:cNvSpPr txBox="1"/>
          <p:nvPr/>
        </p:nvSpPr>
        <p:spPr>
          <a:xfrm>
            <a:off x="3607971" y="6237312"/>
            <a:ext cx="2044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ea typeface="微軟正黑體 Light"/>
              </a:rPr>
              <a:t>3542</a:t>
            </a:r>
            <a:r>
              <a:rPr lang="zh-TW" altLang="en-US" sz="2400" b="1" dirty="0" smtClean="0">
                <a:ea typeface="微軟正黑體 Light"/>
              </a:rPr>
              <a:t>人，</a:t>
            </a:r>
            <a:r>
              <a:rPr lang="en-US" altLang="zh-TW" sz="2400" b="1" dirty="0" smtClean="0">
                <a:ea typeface="微軟正黑體 Light"/>
              </a:rPr>
              <a:t>2009</a:t>
            </a:r>
            <a:endParaRPr lang="zh-TW" altLang="en-US" sz="2400" b="1" dirty="0">
              <a:ea typeface="微軟正黑體 Light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603221" y="6237312"/>
            <a:ext cx="1888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ea typeface="微軟正黑體 Light"/>
              </a:rPr>
              <a:t>739</a:t>
            </a:r>
            <a:r>
              <a:rPr lang="zh-TW" altLang="en-US" sz="2400" b="1" dirty="0" smtClean="0">
                <a:ea typeface="微軟正黑體 Light"/>
              </a:rPr>
              <a:t>人，</a:t>
            </a:r>
            <a:r>
              <a:rPr lang="en-US" altLang="zh-TW" sz="2400" b="1" dirty="0" smtClean="0">
                <a:ea typeface="微軟正黑體 Light"/>
              </a:rPr>
              <a:t>2010</a:t>
            </a:r>
            <a:endParaRPr lang="zh-TW" altLang="en-US" sz="2400" b="1" dirty="0">
              <a:ea typeface="微軟正黑體 Light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580112" y="6228601"/>
            <a:ext cx="1888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ea typeface="微軟正黑體 Light"/>
              </a:rPr>
              <a:t>431</a:t>
            </a:r>
            <a:r>
              <a:rPr lang="zh-TW" altLang="en-US" sz="2400" b="1" dirty="0" smtClean="0">
                <a:ea typeface="微軟正黑體 Light"/>
              </a:rPr>
              <a:t>人，</a:t>
            </a:r>
            <a:r>
              <a:rPr lang="en-US" altLang="zh-TW" sz="2400" b="1" dirty="0" smtClean="0">
                <a:ea typeface="微軟正黑體 Light"/>
              </a:rPr>
              <a:t>2015</a:t>
            </a:r>
            <a:endParaRPr lang="zh-TW" altLang="en-US" sz="2400" b="1" dirty="0">
              <a:ea typeface="微軟正黑體 Light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1224884" y="811297"/>
            <a:ext cx="6444901" cy="3462947"/>
            <a:chOff x="-7148274" y="1268617"/>
            <a:chExt cx="6444901" cy="3462947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991"/>
            <a:stretch/>
          </p:blipFill>
          <p:spPr>
            <a:xfrm rot="21362489">
              <a:off x="-7148274" y="2081289"/>
              <a:ext cx="4172533" cy="2340926"/>
            </a:xfrm>
            <a:prstGeom prst="rect">
              <a:avLst/>
            </a:prstGeom>
          </p:spPr>
        </p:pic>
        <p:pic>
          <p:nvPicPr>
            <p:cNvPr id="5" name="圖片 4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433"/>
            <a:stretch/>
          </p:blipFill>
          <p:spPr>
            <a:xfrm rot="234586">
              <a:off x="-4170957" y="1268617"/>
              <a:ext cx="3467584" cy="3462947"/>
            </a:xfrm>
            <a:prstGeom prst="rect">
              <a:avLst/>
            </a:prstGeom>
          </p:spPr>
        </p:pic>
      </p:grpSp>
      <p:grpSp>
        <p:nvGrpSpPr>
          <p:cNvPr id="11" name="群組 10"/>
          <p:cNvGrpSpPr/>
          <p:nvPr/>
        </p:nvGrpSpPr>
        <p:grpSpPr>
          <a:xfrm>
            <a:off x="1876817" y="2906092"/>
            <a:ext cx="5935543" cy="3619252"/>
            <a:chOff x="-6791233" y="2995846"/>
            <a:chExt cx="5935543" cy="3619252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791233" y="3484842"/>
              <a:ext cx="2165776" cy="1222460"/>
            </a:xfrm>
            <a:prstGeom prst="rect">
              <a:avLst/>
            </a:prstGeom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60311">
              <a:off x="-4503819" y="2995846"/>
              <a:ext cx="3648129" cy="3619252"/>
            </a:xfrm>
            <a:prstGeom prst="rect">
              <a:avLst/>
            </a:prstGeom>
          </p:spPr>
        </p:pic>
      </p:grpSp>
      <p:grpSp>
        <p:nvGrpSpPr>
          <p:cNvPr id="19" name="群組 18"/>
          <p:cNvGrpSpPr/>
          <p:nvPr/>
        </p:nvGrpSpPr>
        <p:grpSpPr>
          <a:xfrm>
            <a:off x="979139" y="1124744"/>
            <a:ext cx="6977237" cy="3465880"/>
            <a:chOff x="-7813376" y="843226"/>
            <a:chExt cx="6977237" cy="3465880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004"/>
            <a:stretch/>
          </p:blipFill>
          <p:spPr>
            <a:xfrm rot="281495">
              <a:off x="-5027724" y="1252750"/>
              <a:ext cx="4191585" cy="3056356"/>
            </a:xfrm>
            <a:prstGeom prst="rect">
              <a:avLst/>
            </a:prstGeom>
          </p:spPr>
        </p:pic>
        <p:pic>
          <p:nvPicPr>
            <p:cNvPr id="15" name="圖片 14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802" r="26341"/>
            <a:stretch/>
          </p:blipFill>
          <p:spPr>
            <a:xfrm>
              <a:off x="-7813376" y="843226"/>
              <a:ext cx="3024344" cy="3441031"/>
            </a:xfrm>
            <a:prstGeom prst="rect">
              <a:avLst/>
            </a:prstGeom>
          </p:spPr>
        </p:pic>
      </p:grpSp>
      <p:grpSp>
        <p:nvGrpSpPr>
          <p:cNvPr id="18" name="群組 17"/>
          <p:cNvGrpSpPr/>
          <p:nvPr/>
        </p:nvGrpSpPr>
        <p:grpSpPr>
          <a:xfrm>
            <a:off x="1480027" y="3672888"/>
            <a:ext cx="5861380" cy="2715261"/>
            <a:chOff x="-7473672" y="3848051"/>
            <a:chExt cx="5861380" cy="2715261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711757" y="3848051"/>
              <a:ext cx="3099465" cy="2675936"/>
            </a:xfrm>
            <a:prstGeom prst="rect">
              <a:avLst/>
            </a:prstGeom>
          </p:spPr>
        </p:pic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14190">
              <a:off x="-7473672" y="4156895"/>
              <a:ext cx="2444920" cy="2406417"/>
            </a:xfrm>
            <a:prstGeom prst="rect">
              <a:avLst/>
            </a:prstGeom>
          </p:spPr>
        </p:pic>
      </p:grpSp>
      <p:sp>
        <p:nvSpPr>
          <p:cNvPr id="21" name="文字方塊 20"/>
          <p:cNvSpPr txBox="1"/>
          <p:nvPr/>
        </p:nvSpPr>
        <p:spPr>
          <a:xfrm>
            <a:off x="7403179" y="3295238"/>
            <a:ext cx="155363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軟正黑體 Light"/>
              </a:rPr>
              <a:t>按讚</a:t>
            </a:r>
            <a:r>
              <a:rPr lang="en-US" altLang="zh-TW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軟正黑體 Light"/>
              </a:rPr>
              <a:t>x1</a:t>
            </a:r>
          </a:p>
          <a:p>
            <a:endParaRPr lang="en-US" altLang="zh-TW" sz="16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endParaRPr>
          </a:p>
          <a:p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軟正黑體 Light"/>
              </a:rPr>
              <a:t>留言</a:t>
            </a:r>
            <a:r>
              <a:rPr lang="en-US" altLang="zh-TW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軟正黑體 Light"/>
              </a:rPr>
              <a:t>x4</a:t>
            </a:r>
            <a:endParaRPr lang="zh-TW" alt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endParaRPr>
          </a:p>
        </p:txBody>
      </p:sp>
      <p:sp>
        <p:nvSpPr>
          <p:cNvPr id="5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81256" y="332656"/>
            <a:ext cx="2133600" cy="365125"/>
          </a:xfrm>
        </p:spPr>
        <p:txBody>
          <a:bodyPr/>
          <a:lstStyle/>
          <a:p>
            <a:fld id="{780EA953-86AC-434B-B1FE-0EF85B05E114}" type="slidenum">
              <a:rPr lang="zh-TW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14</a:t>
            </a:fld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/18</a:t>
            </a:r>
            <a:endParaRPr lang="zh-TW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697" y="2731950"/>
            <a:ext cx="5408623" cy="367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文字方塊 21"/>
          <p:cNvSpPr txBox="1"/>
          <p:nvPr/>
        </p:nvSpPr>
        <p:spPr>
          <a:xfrm>
            <a:off x="6643029" y="2937082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ea typeface="微軟正黑體 Light"/>
              </a:rPr>
              <a:t>電</a:t>
            </a:r>
            <a:r>
              <a:rPr lang="zh-TW" altLang="en-US" sz="4000" b="1" dirty="0" smtClean="0">
                <a:ea typeface="微軟正黑體 Light"/>
              </a:rPr>
              <a:t>訪成功</a:t>
            </a:r>
            <a:endParaRPr lang="en-US" altLang="zh-TW" sz="4000" b="1" dirty="0" smtClean="0">
              <a:ea typeface="微軟正黑體 Light"/>
            </a:endParaRPr>
          </a:p>
          <a:p>
            <a:r>
              <a:rPr lang="en-US" altLang="zh-TW" sz="4000" b="1" dirty="0" smtClean="0">
                <a:ea typeface="微軟正黑體 Light"/>
              </a:rPr>
              <a:t>166</a:t>
            </a:r>
            <a:r>
              <a:rPr lang="zh-TW" altLang="en-US" sz="4000" b="1" dirty="0" smtClean="0">
                <a:ea typeface="微軟正黑體 Light"/>
              </a:rPr>
              <a:t>筆</a:t>
            </a:r>
            <a:endParaRPr lang="zh-TW" altLang="en-US" sz="4800" b="1" dirty="0">
              <a:ea typeface="微軟正黑體 Light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4617481" y="4653136"/>
            <a:ext cx="12506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b="1" dirty="0" smtClean="0">
                <a:solidFill>
                  <a:schemeClr val="bg1"/>
                </a:solidFill>
              </a:rPr>
              <a:t>72%</a:t>
            </a:r>
            <a:endParaRPr lang="zh-TW" altLang="en-US" sz="4800" b="1" dirty="0">
              <a:solidFill>
                <a:schemeClr val="bg1"/>
              </a:solidFill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6643029" y="4381566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 smtClean="0">
                <a:ea typeface="微軟正黑體 Light"/>
              </a:rPr>
              <a:t>搜尋成功</a:t>
            </a:r>
            <a:endParaRPr lang="en-US" altLang="zh-TW" sz="4000" b="1" dirty="0" smtClean="0">
              <a:ea typeface="微軟正黑體 Light"/>
            </a:endParaRPr>
          </a:p>
          <a:p>
            <a:r>
              <a:rPr lang="en-US" altLang="zh-TW" sz="4000" b="1" dirty="0" smtClean="0">
                <a:ea typeface="微軟正黑體 Light"/>
              </a:rPr>
              <a:t>379</a:t>
            </a:r>
            <a:r>
              <a:rPr lang="zh-TW" altLang="en-US" sz="4000" b="1" dirty="0" smtClean="0">
                <a:ea typeface="微軟正黑體 Light"/>
              </a:rPr>
              <a:t>筆</a:t>
            </a:r>
            <a:endParaRPr lang="zh-TW" altLang="en-US" sz="4000" b="1" dirty="0">
              <a:ea typeface="微軟正黑體 Light"/>
            </a:endParaRPr>
          </a:p>
        </p:txBody>
      </p:sp>
      <p:graphicFrame>
        <p:nvGraphicFramePr>
          <p:cNvPr id="56" name="圖表 55"/>
          <p:cNvGraphicFramePr/>
          <p:nvPr>
            <p:extLst>
              <p:ext uri="{D42A27DB-BD31-4B8C-83A1-F6EECF244321}">
                <p14:modId xmlns:p14="http://schemas.microsoft.com/office/powerpoint/2010/main" val="688476694"/>
              </p:ext>
            </p:extLst>
          </p:nvPr>
        </p:nvGraphicFramePr>
        <p:xfrm>
          <a:off x="2188722" y="2731950"/>
          <a:ext cx="5191455" cy="3781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pic>
        <p:nvPicPr>
          <p:cNvPr id="1033" name="Picture 9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73344"/>
            <a:ext cx="5580000" cy="38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/>
        </p:nvSpPr>
        <p:spPr>
          <a:xfrm>
            <a:off x="2699792" y="4149080"/>
            <a:ext cx="562365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軟正黑體 Light"/>
              </a:rPr>
              <a:t>近</a:t>
            </a:r>
            <a:r>
              <a:rPr lang="en-US" altLang="zh-TW" sz="13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軟正黑體 Light"/>
              </a:rPr>
              <a:t>76%</a:t>
            </a: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軟正黑體 Light"/>
              </a:rPr>
              <a:t> </a:t>
            </a: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軟正黑體 Light"/>
              </a:rPr>
              <a:t>有效聯絡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4862701" y="3729226"/>
            <a:ext cx="1476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ea typeface="微軟正黑體 Light"/>
              </a:rPr>
              <a:t>401</a:t>
            </a:r>
            <a:r>
              <a:rPr lang="zh-TW" altLang="en-US" sz="4000" b="1" dirty="0" smtClean="0">
                <a:ea typeface="微軟正黑體 Light"/>
              </a:rPr>
              <a:t>筆</a:t>
            </a:r>
            <a:endParaRPr lang="zh-TW" altLang="en-US" b="1" dirty="0">
              <a:ea typeface="微軟正黑體 Light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3212700" y="3724067"/>
            <a:ext cx="1476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ea typeface="微軟正黑體 Light"/>
              </a:rPr>
              <a:t>127</a:t>
            </a:r>
            <a:r>
              <a:rPr lang="zh-TW" altLang="en-US" sz="4000" b="1" dirty="0" smtClean="0">
                <a:ea typeface="微軟正黑體 Light"/>
              </a:rPr>
              <a:t>筆</a:t>
            </a:r>
            <a:endParaRPr lang="zh-TW" altLang="en-US" sz="4000" b="1" dirty="0">
              <a:ea typeface="微軟正黑體 Light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88" y="2202507"/>
            <a:ext cx="8534400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Graphic spid="39" grpId="0">
        <p:bldAsOne/>
      </p:bldGraphic>
      <p:bldGraphic spid="39" grpId="1">
        <p:bldAsOne/>
      </p:bldGraphic>
      <p:bldP spid="47" grpId="0" animBg="1"/>
      <p:bldP spid="47" grpId="1" animBg="1"/>
      <p:bldP spid="53" grpId="0" animBg="1"/>
      <p:bldP spid="2" grpId="0"/>
      <p:bldP spid="3" grpId="0"/>
      <p:bldP spid="4" grpId="0"/>
      <p:bldP spid="21" grpId="0"/>
      <p:bldP spid="22" grpId="0"/>
      <p:bldP spid="22" grpId="1"/>
      <p:bldP spid="25" grpId="0"/>
      <p:bldP spid="25" grpId="1"/>
      <p:bldP spid="27" grpId="0"/>
      <p:bldP spid="27" grpId="1"/>
      <p:bldP spid="44" grpId="0"/>
      <p:bldP spid="44" grpId="1"/>
      <p:bldP spid="31" grpId="0"/>
      <p:bldP spid="31" grpId="1"/>
      <p:bldP spid="37" grpId="0"/>
      <p:bldP spid="3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179512" y="188640"/>
            <a:ext cx="5027282" cy="728352"/>
            <a:chOff x="1400046" y="3288051"/>
            <a:chExt cx="5027282" cy="728352"/>
          </a:xfrm>
        </p:grpSpPr>
        <p:sp>
          <p:nvSpPr>
            <p:cNvPr id="6" name="五邊形 5"/>
            <p:cNvSpPr/>
            <p:nvPr/>
          </p:nvSpPr>
          <p:spPr>
            <a:xfrm rot="10800000">
              <a:off x="1400046" y="3288051"/>
              <a:ext cx="5027282" cy="728352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7450407"/>
                <a:satOff val="29858"/>
                <a:lumOff val="6471"/>
                <a:alphaOff val="0"/>
              </a:schemeClr>
            </a:fillRef>
            <a:effectRef idx="0">
              <a:schemeClr val="accent5">
                <a:hueOff val="-7450407"/>
                <a:satOff val="29858"/>
                <a:lumOff val="647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五邊形 4"/>
            <p:cNvSpPr/>
            <p:nvPr/>
          </p:nvSpPr>
          <p:spPr>
            <a:xfrm rot="21600000">
              <a:off x="1582136" y="3288051"/>
              <a:ext cx="4845192" cy="7283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1183" tIns="121920" rIns="227584" bIns="121920" numCol="1" spcCol="1270" anchor="ctr" anchorCtr="0">
              <a:no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3200" b="1" kern="1200" cap="none" spc="50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                          </a:t>
              </a:r>
              <a:r>
                <a:rPr lang="zh-TW" altLang="en-US" sz="4000" b="1" kern="1200" cap="none" spc="50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未來</a:t>
              </a:r>
              <a:endParaRPr lang="zh-TW" altLang="en-US" sz="4000" b="1" kern="1200" cap="none" spc="5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endParaRPr>
            </a:p>
          </p:txBody>
        </p:sp>
      </p:grpSp>
      <p:sp>
        <p:nvSpPr>
          <p:cNvPr id="2" name="圓角矩形 1"/>
          <p:cNvSpPr/>
          <p:nvPr/>
        </p:nvSpPr>
        <p:spPr>
          <a:xfrm>
            <a:off x="611560" y="1196752"/>
            <a:ext cx="3960440" cy="2448272"/>
          </a:xfrm>
          <a:prstGeom prst="roundRect">
            <a:avLst/>
          </a:prstGeom>
          <a:ln w="635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ln w="57150">
                  <a:noFill/>
                </a:ln>
                <a:ea typeface="微軟正黑體 Light"/>
              </a:rPr>
              <a:t>畢業系友</a:t>
            </a:r>
          </a:p>
        </p:txBody>
      </p:sp>
      <p:sp>
        <p:nvSpPr>
          <p:cNvPr id="8" name="圓角矩形 7"/>
          <p:cNvSpPr/>
          <p:nvPr/>
        </p:nvSpPr>
        <p:spPr>
          <a:xfrm>
            <a:off x="611560" y="3861048"/>
            <a:ext cx="3960440" cy="2736304"/>
          </a:xfrm>
          <a:prstGeom prst="roundRect">
            <a:avLst/>
          </a:prstGeom>
          <a:ln w="635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>
                <a:ln w="57150">
                  <a:noFill/>
                </a:ln>
                <a:ea typeface="微軟正黑體 Light"/>
              </a:rPr>
              <a:t>致理技術</a:t>
            </a:r>
            <a:endParaRPr lang="en-US" altLang="zh-TW" sz="3600" b="1" dirty="0" smtClean="0">
              <a:ln w="57150">
                <a:noFill/>
              </a:ln>
              <a:ea typeface="微軟正黑體 Light"/>
            </a:endParaRPr>
          </a:p>
          <a:p>
            <a:pPr algn="ctr"/>
            <a:r>
              <a:rPr lang="zh-TW" altLang="en-US" sz="3600" b="1" dirty="0" smtClean="0">
                <a:ln w="57150">
                  <a:noFill/>
                </a:ln>
                <a:ea typeface="微軟正黑體 Light"/>
              </a:rPr>
              <a:t>學院</a:t>
            </a:r>
            <a:endParaRPr lang="zh-TW" altLang="en-US" sz="3600" b="1" dirty="0">
              <a:ln w="57150">
                <a:noFill/>
              </a:ln>
              <a:ea typeface="微軟正黑體 Light"/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4788024" y="3861048"/>
            <a:ext cx="3816424" cy="2736304"/>
          </a:xfrm>
          <a:prstGeom prst="roundRect">
            <a:avLst/>
          </a:prstGeom>
          <a:ln w="635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>
                <a:ln w="57150">
                  <a:noFill/>
                </a:ln>
                <a:ea typeface="微軟正黑體 Light"/>
              </a:rPr>
              <a:t>管理與承接</a:t>
            </a:r>
            <a:endParaRPr lang="zh-TW" altLang="en-US" sz="3600" b="1" dirty="0">
              <a:ln w="57150">
                <a:noFill/>
              </a:ln>
              <a:ea typeface="微軟正黑體 Light"/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4788024" y="1196752"/>
            <a:ext cx="3816424" cy="2448272"/>
          </a:xfrm>
          <a:prstGeom prst="roundRect">
            <a:avLst/>
          </a:prstGeom>
          <a:ln w="635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>
                <a:ln w="57150">
                  <a:noFill/>
                </a:ln>
                <a:ea typeface="微軟正黑體 Light"/>
              </a:rPr>
              <a:t>資管系</a:t>
            </a:r>
            <a:endParaRPr lang="zh-TW" altLang="en-US" sz="3600" b="1" dirty="0">
              <a:ln w="57150">
                <a:noFill/>
              </a:ln>
              <a:ea typeface="微軟正黑體 Light"/>
            </a:endParaRPr>
          </a:p>
        </p:txBody>
      </p:sp>
      <p:sp>
        <p:nvSpPr>
          <p:cNvPr id="11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81256" y="332656"/>
            <a:ext cx="2133600" cy="365125"/>
          </a:xfrm>
        </p:spPr>
        <p:txBody>
          <a:bodyPr/>
          <a:lstStyle/>
          <a:p>
            <a:fld id="{780EA953-86AC-434B-B1FE-0EF85B05E114}" type="slidenum">
              <a:rPr lang="zh-TW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15</a:t>
            </a:fld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/18</a:t>
            </a:r>
            <a:endParaRPr lang="zh-TW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336" y="1484784"/>
            <a:ext cx="2852888" cy="187220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376772"/>
            <a:ext cx="2088232" cy="208823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218" y="4149078"/>
            <a:ext cx="2308685" cy="230868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184169"/>
            <a:ext cx="2304256" cy="22385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179512" y="332656"/>
            <a:ext cx="5027282" cy="728352"/>
            <a:chOff x="1605159" y="4383994"/>
            <a:chExt cx="5027282" cy="728352"/>
          </a:xfrm>
        </p:grpSpPr>
        <p:sp>
          <p:nvSpPr>
            <p:cNvPr id="6" name="五邊形 5"/>
            <p:cNvSpPr/>
            <p:nvPr/>
          </p:nvSpPr>
          <p:spPr>
            <a:xfrm rot="10800000">
              <a:off x="1605159" y="4383994"/>
              <a:ext cx="5027282" cy="728352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五邊形 4"/>
            <p:cNvSpPr/>
            <p:nvPr/>
          </p:nvSpPr>
          <p:spPr>
            <a:xfrm rot="21600000">
              <a:off x="1787249" y="4383994"/>
              <a:ext cx="4845192" cy="7283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1183" tIns="121920" rIns="227584" bIns="121920" numCol="1" spcCol="1270" anchor="ctr" anchorCtr="0">
              <a:no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3200" b="1" kern="1200" cap="none" spc="50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                  </a:t>
              </a:r>
              <a:r>
                <a:rPr lang="zh-TW" altLang="en-US" sz="4000" b="1" kern="1200" cap="none" spc="50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執行時程</a:t>
              </a:r>
              <a:endParaRPr lang="zh-TW" altLang="en-US" sz="4000" b="1" kern="1200" cap="none" spc="5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endParaRPr>
            </a:p>
          </p:txBody>
        </p:sp>
      </p:grp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694946"/>
              </p:ext>
            </p:extLst>
          </p:nvPr>
        </p:nvGraphicFramePr>
        <p:xfrm>
          <a:off x="178215" y="1595552"/>
          <a:ext cx="8858281" cy="4857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6939"/>
                <a:gridCol w="4555198"/>
                <a:gridCol w="1296144"/>
              </a:tblGrid>
              <a:tr h="6072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 smtClean="0"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工作內容</a:t>
                      </a:r>
                      <a:endParaRPr lang="zh-TW" altLang="en-US" sz="2200" dirty="0">
                        <a:solidFill>
                          <a:schemeClr val="bg1"/>
                        </a:solidFill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2015.03.15~2015.06.05(</a:t>
                      </a:r>
                      <a:r>
                        <a:rPr lang="zh-TW" altLang="en-US" sz="2200" dirty="0" smtClean="0"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共</a:t>
                      </a:r>
                      <a:r>
                        <a:rPr lang="en-US" altLang="zh-TW" sz="2200" dirty="0" smtClean="0"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85</a:t>
                      </a:r>
                      <a:r>
                        <a:rPr lang="zh-TW" altLang="en-US" sz="2200" dirty="0" smtClean="0"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天</a:t>
                      </a:r>
                      <a:r>
                        <a:rPr lang="en-US" altLang="zh-TW" sz="2200" dirty="0" smtClean="0"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)</a:t>
                      </a:r>
                      <a:endParaRPr lang="zh-TW" altLang="en-US" sz="2200" dirty="0">
                        <a:solidFill>
                          <a:schemeClr val="bg1"/>
                        </a:solidFill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 smtClean="0"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期間</a:t>
                      </a:r>
                      <a:r>
                        <a:rPr lang="en-US" altLang="zh-TW" sz="2200" dirty="0" smtClean="0"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(</a:t>
                      </a:r>
                      <a:r>
                        <a:rPr lang="zh-TW" altLang="en-US" sz="2200" dirty="0" smtClean="0"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天</a:t>
                      </a:r>
                      <a:r>
                        <a:rPr lang="en-US" altLang="zh-TW" sz="2200" dirty="0" smtClean="0"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)</a:t>
                      </a:r>
                      <a:endParaRPr lang="zh-TW" altLang="en-US" sz="2200" dirty="0">
                        <a:solidFill>
                          <a:schemeClr val="bg1"/>
                        </a:solidFill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</a:tr>
              <a:tr h="607223"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effectLst/>
                          <a:latin typeface="微軟正黑體" pitchFamily="34" charset="-120"/>
                          <a:ea typeface="微軟正黑體 Light"/>
                        </a:rPr>
                        <a:t>研究主題規劃</a:t>
                      </a:r>
                      <a:endParaRPr lang="zh-TW" altLang="en-US" sz="2200" dirty="0"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200" dirty="0"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8</a:t>
                      </a:r>
                      <a:endParaRPr lang="zh-TW" altLang="en-US" sz="2200" dirty="0"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</a:tr>
              <a:tr h="607223"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effectLst/>
                          <a:latin typeface="微軟正黑體" pitchFamily="34" charset="-120"/>
                          <a:ea typeface="微軟正黑體 Light"/>
                        </a:rPr>
                        <a:t>通訊資料整理</a:t>
                      </a:r>
                      <a:endParaRPr lang="zh-TW" altLang="en-US" sz="2200" dirty="0"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200" dirty="0"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5</a:t>
                      </a:r>
                      <a:endParaRPr lang="zh-TW" altLang="en-US" sz="2200" dirty="0"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</a:tr>
              <a:tr h="607223"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effectLst/>
                          <a:latin typeface="微軟正黑體" pitchFamily="34" charset="-120"/>
                          <a:ea typeface="微軟正黑體 Light"/>
                        </a:rPr>
                        <a:t>社群網路創建及籌備</a:t>
                      </a:r>
                      <a:endParaRPr lang="zh-TW" altLang="en-US" sz="2200" dirty="0"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32</a:t>
                      </a:r>
                      <a:endParaRPr lang="zh-TW" altLang="en-US" sz="2200" dirty="0"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</a:tr>
              <a:tr h="607223"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effectLst/>
                          <a:latin typeface="微軟正黑體" pitchFamily="34" charset="-120"/>
                          <a:ea typeface="微軟正黑體 Light"/>
                        </a:rPr>
                        <a:t>電話訪問通知及邀請</a:t>
                      </a:r>
                      <a:endParaRPr lang="zh-TW" altLang="en-US" sz="2200" dirty="0"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200" dirty="0"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22</a:t>
                      </a:r>
                      <a:endParaRPr lang="zh-TW" altLang="en-US" sz="2200" dirty="0"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</a:tr>
              <a:tr h="607223"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effectLst/>
                          <a:latin typeface="微軟正黑體" pitchFamily="34" charset="-120"/>
                          <a:ea typeface="微軟正黑體 Light"/>
                        </a:rPr>
                        <a:t>網路社群經營</a:t>
                      </a:r>
                      <a:endParaRPr lang="zh-TW" altLang="en-US" sz="2200" dirty="0"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200" dirty="0"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46</a:t>
                      </a:r>
                      <a:endParaRPr lang="zh-TW" altLang="en-US" sz="2200" dirty="0"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</a:tr>
              <a:tr h="607223"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effectLst/>
                          <a:latin typeface="微軟正黑體" pitchFamily="34" charset="-120"/>
                          <a:ea typeface="微軟正黑體 Light"/>
                        </a:rPr>
                        <a:t>整理資料反思檢討研究</a:t>
                      </a:r>
                      <a:endParaRPr lang="zh-TW" altLang="en-US" sz="2200" dirty="0"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200" dirty="0"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19</a:t>
                      </a:r>
                      <a:endParaRPr lang="zh-TW" altLang="en-US" sz="2200" dirty="0"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</a:tr>
              <a:tr h="607223"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effectLst/>
                          <a:latin typeface="微軟正黑體" pitchFamily="34" charset="-120"/>
                          <a:ea typeface="微軟正黑體 Light"/>
                        </a:rPr>
                        <a:t>討論與建議</a:t>
                      </a:r>
                      <a:endParaRPr lang="zh-TW" altLang="en-US" sz="2200" dirty="0"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200" dirty="0"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 Light"/>
                        </a:rPr>
                        <a:t>16</a:t>
                      </a:r>
                      <a:endParaRPr lang="zh-TW" altLang="en-US" sz="2200" dirty="0"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 Ligh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81256" y="332656"/>
            <a:ext cx="2133600" cy="365125"/>
          </a:xfrm>
        </p:spPr>
        <p:txBody>
          <a:bodyPr/>
          <a:lstStyle/>
          <a:p>
            <a:fld id="{780EA953-86AC-434B-B1FE-0EF85B05E114}" type="slidenum">
              <a:rPr lang="zh-TW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16</a:t>
            </a:fld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/18</a:t>
            </a:r>
            <a:endParaRPr lang="zh-TW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432" y="2223119"/>
            <a:ext cx="4578920" cy="4230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024962"/>
              </p:ext>
            </p:extLst>
          </p:nvPr>
        </p:nvGraphicFramePr>
        <p:xfrm>
          <a:off x="683568" y="1268760"/>
          <a:ext cx="7957519" cy="5407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1175"/>
                <a:gridCol w="1314086"/>
                <a:gridCol w="1314086"/>
                <a:gridCol w="1314086"/>
                <a:gridCol w="1314086"/>
              </a:tblGrid>
              <a:tr h="516121"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工作內容</a:t>
                      </a:r>
                      <a:endParaRPr lang="zh-TW" altLang="en-US" sz="24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林彥呈</a:t>
                      </a:r>
                      <a:endParaRPr lang="zh-TW" altLang="en-US" sz="24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潘宗延</a:t>
                      </a:r>
                      <a:endParaRPr lang="zh-TW" altLang="en-US" sz="24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吳勁廷</a:t>
                      </a:r>
                      <a:endParaRPr lang="zh-TW" altLang="en-US" sz="24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謝嘉桓</a:t>
                      </a:r>
                      <a:endParaRPr lang="zh-TW" altLang="en-US" sz="24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</a:tr>
              <a:tr h="516121"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研究主題規劃</a:t>
                      </a:r>
                      <a:endParaRPr lang="zh-TW" altLang="en-US" sz="2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※</a:t>
                      </a:r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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</a:tr>
              <a:tr h="516121"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通訊資料整理</a:t>
                      </a:r>
                      <a:endParaRPr lang="zh-TW" altLang="en-US" sz="2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※</a:t>
                      </a:r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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</a:tr>
              <a:tr h="516121"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社群網路創建及籌備</a:t>
                      </a:r>
                      <a:endParaRPr lang="zh-TW" altLang="en-US" sz="2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※</a:t>
                      </a:r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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</a:tr>
              <a:tr h="516121"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電話訪問通知及邀請</a:t>
                      </a:r>
                      <a:endParaRPr lang="zh-TW" altLang="en-US" sz="2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※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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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</a:tr>
              <a:tr h="516121"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網路社群經營</a:t>
                      </a:r>
                      <a:endParaRPr lang="zh-TW" altLang="en-US" sz="2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※</a:t>
                      </a:r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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</a:tr>
              <a:tr h="516121"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latin typeface="微軟正黑體" pitchFamily="34" charset="-120"/>
                          <a:ea typeface="微軟正黑體" pitchFamily="34" charset="-120"/>
                        </a:rPr>
                        <a:t>社群紀錄觀察</a:t>
                      </a:r>
                      <a:endParaRPr lang="zh-TW" altLang="en-US" sz="2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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</a:tr>
              <a:tr h="516121"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整理資料反思檢討研究</a:t>
                      </a:r>
                      <a:endParaRPr lang="zh-TW" altLang="en-US" sz="2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※</a:t>
                      </a:r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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</a:tr>
              <a:tr h="516121"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討論與建議</a:t>
                      </a:r>
                      <a:endParaRPr lang="zh-TW" altLang="en-US" sz="2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※</a:t>
                      </a:r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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</a:tr>
              <a:tr h="516121"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聯絡會議記錄</a:t>
                      </a:r>
                      <a:endParaRPr lang="zh-TW" altLang="en-US" sz="22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  <a:sym typeface="Wingdings"/>
                        </a:rPr>
                        <a:t>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4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5260390" y="765865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200" dirty="0" smtClean="0">
                <a:latin typeface="微軟正黑體" pitchFamily="34" charset="-120"/>
                <a:ea typeface="微軟正黑體" pitchFamily="34" charset="-120"/>
              </a:rPr>
              <a:t>註：</a:t>
            </a:r>
            <a:r>
              <a:rPr lang="en-US" altLang="zh-TW" sz="2200" dirty="0" smtClean="0">
                <a:latin typeface="微軟正黑體" pitchFamily="34" charset="-120"/>
                <a:ea typeface="微軟正黑體" pitchFamily="34" charset="-120"/>
              </a:rPr>
              <a:t>※</a:t>
            </a:r>
            <a:r>
              <a:rPr lang="zh-TW" altLang="en-US" sz="2200" dirty="0" smtClean="0">
                <a:latin typeface="微軟正黑體" pitchFamily="34" charset="-120"/>
                <a:ea typeface="微軟正黑體" pitchFamily="34" charset="-120"/>
              </a:rPr>
              <a:t>規劃 </a:t>
            </a:r>
            <a:r>
              <a:rPr lang="zh-TW" altLang="en-US" sz="2200" dirty="0">
                <a:latin typeface="微軟正黑體" pitchFamily="34" charset="-120"/>
                <a:ea typeface="微軟正黑體" pitchFamily="34" charset="-120"/>
                <a:sym typeface="Wingdings"/>
              </a:rPr>
              <a:t></a:t>
            </a:r>
            <a:r>
              <a:rPr lang="zh-TW" altLang="en-US" sz="2200" dirty="0" smtClean="0">
                <a:latin typeface="微軟正黑體" pitchFamily="34" charset="-120"/>
                <a:ea typeface="微軟正黑體" pitchFamily="34" charset="-120"/>
              </a:rPr>
              <a:t>負責 </a:t>
            </a:r>
            <a:r>
              <a:rPr lang="zh-TW" altLang="en-US" sz="2200" dirty="0">
                <a:latin typeface="微軟正黑體" pitchFamily="34" charset="-120"/>
                <a:ea typeface="微軟正黑體" pitchFamily="34" charset="-120"/>
                <a:sym typeface="Wingdings"/>
              </a:rPr>
              <a:t></a:t>
            </a:r>
            <a:r>
              <a:rPr lang="zh-TW" altLang="en-US" sz="2200" dirty="0" smtClean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zh-TW" altLang="en-US" sz="2200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-2052736" y="332656"/>
            <a:ext cx="5027282" cy="728352"/>
            <a:chOff x="1605159" y="4383994"/>
            <a:chExt cx="5027282" cy="728352"/>
          </a:xfrm>
        </p:grpSpPr>
        <p:sp>
          <p:nvSpPr>
            <p:cNvPr id="10" name="五邊形 9"/>
            <p:cNvSpPr/>
            <p:nvPr/>
          </p:nvSpPr>
          <p:spPr>
            <a:xfrm rot="10800000">
              <a:off x="1605159" y="4383994"/>
              <a:ext cx="5027282" cy="728352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五邊形 4"/>
            <p:cNvSpPr/>
            <p:nvPr/>
          </p:nvSpPr>
          <p:spPr>
            <a:xfrm rot="21600000">
              <a:off x="1787249" y="4383994"/>
              <a:ext cx="4845192" cy="7283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1183" tIns="121920" rIns="227584" bIns="121920" numCol="1" spcCol="1270" anchor="ctr" anchorCtr="0">
              <a:no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3200" b="1" kern="1200" cap="none" spc="50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                  </a:t>
              </a:r>
              <a:r>
                <a:rPr lang="zh-TW" altLang="en-US" sz="3600" b="1" kern="1200" cap="none" spc="50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 Light" pitchFamily="34" charset="-120"/>
                  <a:ea typeface="微軟正黑體 Light" pitchFamily="34" charset="-120"/>
                  <a:cs typeface="微軟正黑體 Light" pitchFamily="34" charset="-120"/>
                </a:rPr>
                <a:t>工作分配表</a:t>
              </a:r>
              <a:endParaRPr lang="zh-TW" altLang="en-US" sz="3600" b="1" kern="1200" cap="none" spc="5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  <a:cs typeface="微軟正黑體 Light" pitchFamily="34" charset="-120"/>
              </a:endParaRPr>
            </a:p>
          </p:txBody>
        </p:sp>
      </p:grpSp>
      <p:sp>
        <p:nvSpPr>
          <p:cNvPr id="8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81256" y="332656"/>
            <a:ext cx="2133600" cy="365125"/>
          </a:xfrm>
        </p:spPr>
        <p:txBody>
          <a:bodyPr/>
          <a:lstStyle/>
          <a:p>
            <a:fld id="{780EA953-86AC-434B-B1FE-0EF85B05E114}" type="slidenum">
              <a:rPr lang="zh-TW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17</a:t>
            </a:fld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/18</a:t>
            </a:r>
            <a:endParaRPr lang="zh-TW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04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軟正黑體 Light"/>
              </a:rPr>
              <a:t>感謝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軟正黑體 Light"/>
              </a:rPr>
              <a:t>聆聽，敬請指教。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軟正黑體 Ligh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81256" y="332656"/>
            <a:ext cx="2133600" cy="365125"/>
          </a:xfrm>
        </p:spPr>
        <p:txBody>
          <a:bodyPr/>
          <a:lstStyle/>
          <a:p>
            <a:fld id="{780EA953-86AC-434B-B1FE-0EF85B05E114}" type="slidenum">
              <a:rPr lang="zh-TW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18</a:t>
            </a:fld>
            <a:r>
              <a:rPr lang="en-US" altLang="zh-TW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/18</a:t>
            </a:r>
            <a:endParaRPr lang="zh-TW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0.40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1690</TotalTime>
  <Words>552</Words>
  <Application>Microsoft Office PowerPoint</Application>
  <PresentationFormat>如螢幕大小 (4:3)</PresentationFormat>
  <Paragraphs>211</Paragraphs>
  <Slides>18</Slides>
  <Notes>7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19" baseType="lpstr">
      <vt:lpstr>Office 佈景主題</vt:lpstr>
      <vt:lpstr>致理資管系系友會</vt:lpstr>
      <vt:lpstr>PowerPoint 簡報</vt:lpstr>
      <vt:lpstr>大綱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感謝聆聽，敬請指教。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Owner</dc:creator>
  <cp:lastModifiedBy>Oakemi</cp:lastModifiedBy>
  <cp:revision>127</cp:revision>
  <dcterms:created xsi:type="dcterms:W3CDTF">2015-06-03T07:29:53Z</dcterms:created>
  <dcterms:modified xsi:type="dcterms:W3CDTF">2015-06-14T02:19:14Z</dcterms:modified>
</cp:coreProperties>
</file>