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bin" ContentType="application/vnd.openxmlformats-officedocument.oleObject"/>
  <Override PartName="/ppt/diagrams/quickStyle5.xml" ContentType="application/vnd.openxmlformats-officedocument.drawingml.diagramStyle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Default Extension="wav" ContentType="audio/wav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82" r:id="rId3"/>
    <p:sldId id="260" r:id="rId4"/>
    <p:sldId id="281" r:id="rId5"/>
    <p:sldId id="274" r:id="rId6"/>
    <p:sldId id="275" r:id="rId7"/>
    <p:sldId id="264" r:id="rId8"/>
    <p:sldId id="265" r:id="rId9"/>
    <p:sldId id="266" r:id="rId10"/>
    <p:sldId id="268" r:id="rId11"/>
    <p:sldId id="269" r:id="rId12"/>
    <p:sldId id="267" r:id="rId13"/>
    <p:sldId id="276" r:id="rId14"/>
    <p:sldId id="270" r:id="rId15"/>
    <p:sldId id="283" r:id="rId16"/>
    <p:sldId id="286" r:id="rId17"/>
    <p:sldId id="284" r:id="rId18"/>
    <p:sldId id="285" r:id="rId19"/>
    <p:sldId id="287" r:id="rId20"/>
    <p:sldId id="288" r:id="rId21"/>
    <p:sldId id="271" r:id="rId22"/>
    <p:sldId id="272" r:id="rId23"/>
    <p:sldId id="273" r:id="rId24"/>
    <p:sldId id="289" r:id="rId25"/>
    <p:sldId id="290" r:id="rId26"/>
    <p:sldId id="280" r:id="rId27"/>
    <p:sldId id="279" r:id="rId2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0000"/>
    <a:srgbClr val="FF99FF"/>
    <a:srgbClr val="D4060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4" d="100"/>
          <a:sy n="64" d="100"/>
        </p:scale>
        <p:origin x="-1752" y="-5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C6291F-68F2-4FC4-B68F-4B0FBBDBE019}" type="doc">
      <dgm:prSet loTypeId="urn:microsoft.com/office/officeart/2005/8/layout/cycle4#1" loCatId="matrix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endParaRPr lang="zh-TW" altLang="en-US"/>
        </a:p>
      </dgm:t>
    </dgm:pt>
    <dgm:pt modelId="{0EB3DF9B-3915-4690-B569-E417198E1F12}">
      <dgm:prSet phldrT="[文字]" custT="1"/>
      <dgm:spPr/>
      <dgm:t>
        <a:bodyPr/>
        <a:lstStyle/>
        <a:p>
          <a:r>
            <a:rPr lang="zh-TW" altLang="en-US" sz="2400" b="1" i="0" dirty="0" smtClean="0">
              <a:latin typeface="Adobe 繁黑體 Std B" pitchFamily="34" charset="-120"/>
              <a:ea typeface="Adobe 繁黑體 Std B" pitchFamily="34" charset="-120"/>
            </a:rPr>
            <a:t>研究</a:t>
          </a:r>
          <a:endParaRPr lang="en-US" altLang="zh-TW" sz="2400" b="1" i="0" dirty="0" smtClean="0">
            <a:latin typeface="Adobe 繁黑體 Std B" pitchFamily="34" charset="-120"/>
            <a:ea typeface="Adobe 繁黑體 Std B" pitchFamily="34" charset="-120"/>
          </a:endParaRPr>
        </a:p>
        <a:p>
          <a:r>
            <a:rPr lang="zh-TW" altLang="en-US" sz="2400" b="1" i="0" dirty="0">
              <a:latin typeface="Adobe 繁黑體 Std B" pitchFamily="34" charset="-120"/>
              <a:ea typeface="Adobe 繁黑體 Std B" pitchFamily="34" charset="-120"/>
            </a:rPr>
            <a:t>背景</a:t>
          </a:r>
          <a:endParaRPr lang="zh-TW" altLang="en-US" sz="2400" b="1" i="0" dirty="0"/>
        </a:p>
      </dgm:t>
    </dgm:pt>
    <dgm:pt modelId="{20CDF4B3-9E88-4647-AE4E-91757B562A4D}" type="parTrans" cxnId="{C129936F-32F1-4892-A1C6-33EBDA3D5466}">
      <dgm:prSet/>
      <dgm:spPr/>
      <dgm:t>
        <a:bodyPr/>
        <a:lstStyle/>
        <a:p>
          <a:endParaRPr lang="zh-TW" altLang="en-US" sz="2000" b="1" i="0"/>
        </a:p>
      </dgm:t>
    </dgm:pt>
    <dgm:pt modelId="{5FC88266-CD04-480A-BFB9-328828DE9A7D}" type="sibTrans" cxnId="{C129936F-32F1-4892-A1C6-33EBDA3D5466}">
      <dgm:prSet/>
      <dgm:spPr/>
      <dgm:t>
        <a:bodyPr/>
        <a:lstStyle/>
        <a:p>
          <a:endParaRPr lang="zh-TW" altLang="en-US" sz="2000" b="1" i="0"/>
        </a:p>
      </dgm:t>
    </dgm:pt>
    <dgm:pt modelId="{D53CE411-0C12-4612-B2F7-0047C3C864C7}">
      <dgm:prSet phldrT="[文字]" custT="1"/>
      <dgm:spPr/>
      <dgm:t>
        <a:bodyPr/>
        <a:lstStyle/>
        <a:p>
          <a:endParaRPr lang="zh-TW" altLang="en-US" sz="1600" b="1" i="0" dirty="0"/>
        </a:p>
      </dgm:t>
    </dgm:pt>
    <dgm:pt modelId="{970D1ABF-FA63-441B-84D2-4319AD704D58}" type="parTrans" cxnId="{06708CF1-E8ED-4CC1-8C51-EE6E0187F410}">
      <dgm:prSet/>
      <dgm:spPr/>
      <dgm:t>
        <a:bodyPr/>
        <a:lstStyle/>
        <a:p>
          <a:endParaRPr lang="zh-TW" altLang="en-US" sz="2000" b="1" i="0"/>
        </a:p>
      </dgm:t>
    </dgm:pt>
    <dgm:pt modelId="{ABE51303-C7E9-4650-9207-CA9A6522EA0C}" type="sibTrans" cxnId="{06708CF1-E8ED-4CC1-8C51-EE6E0187F410}">
      <dgm:prSet/>
      <dgm:spPr/>
      <dgm:t>
        <a:bodyPr/>
        <a:lstStyle/>
        <a:p>
          <a:endParaRPr lang="zh-TW" altLang="en-US" sz="2000" b="1" i="0"/>
        </a:p>
      </dgm:t>
    </dgm:pt>
    <dgm:pt modelId="{FA142B55-07C2-4714-AC63-9093516CC350}">
      <dgm:prSet phldrT="[文字]" custT="1"/>
      <dgm:spPr/>
      <dgm:t>
        <a:bodyPr/>
        <a:lstStyle/>
        <a:p>
          <a:r>
            <a:rPr lang="zh-TW" altLang="en-US" sz="2400" b="1" i="0" dirty="0">
              <a:latin typeface="Adobe 繁黑體 Std B" pitchFamily="34" charset="-120"/>
              <a:ea typeface="Adobe 繁黑體 Std B" pitchFamily="34" charset="-120"/>
            </a:rPr>
            <a:t>研究</a:t>
          </a:r>
          <a:endParaRPr lang="en-US" altLang="zh-TW" sz="2400" b="1" i="0" dirty="0">
            <a:latin typeface="Adobe 繁黑體 Std B" pitchFamily="34" charset="-120"/>
            <a:ea typeface="Adobe 繁黑體 Std B" pitchFamily="34" charset="-120"/>
          </a:endParaRPr>
        </a:p>
        <a:p>
          <a:r>
            <a:rPr lang="zh-TW" altLang="en-US" sz="2400" b="1" i="0" dirty="0">
              <a:latin typeface="Adobe 繁黑體 Std B" pitchFamily="34" charset="-120"/>
              <a:ea typeface="Adobe 繁黑體 Std B" pitchFamily="34" charset="-120"/>
            </a:rPr>
            <a:t>動機</a:t>
          </a:r>
          <a:endParaRPr lang="zh-TW" altLang="en-US" sz="2400" b="1" i="0"/>
        </a:p>
      </dgm:t>
    </dgm:pt>
    <dgm:pt modelId="{2977CD17-ABA4-48CE-9827-264A05504CA4}" type="parTrans" cxnId="{E7ACB043-717C-4848-807E-7DC7A249C25D}">
      <dgm:prSet/>
      <dgm:spPr/>
      <dgm:t>
        <a:bodyPr/>
        <a:lstStyle/>
        <a:p>
          <a:endParaRPr lang="zh-TW" altLang="en-US" sz="2000" b="1" i="0"/>
        </a:p>
      </dgm:t>
    </dgm:pt>
    <dgm:pt modelId="{0925D30B-F62A-48C2-9127-EC1CB544F0B8}" type="sibTrans" cxnId="{E7ACB043-717C-4848-807E-7DC7A249C25D}">
      <dgm:prSet/>
      <dgm:spPr/>
      <dgm:t>
        <a:bodyPr/>
        <a:lstStyle/>
        <a:p>
          <a:endParaRPr lang="zh-TW" altLang="en-US" sz="2000" b="1" i="0"/>
        </a:p>
      </dgm:t>
    </dgm:pt>
    <dgm:pt modelId="{9C996095-82B6-41AE-9F62-93EDA31B6BCC}">
      <dgm:prSet phldrT="[文字]" custT="1"/>
      <dgm:spPr/>
      <dgm:t>
        <a:bodyPr/>
        <a:lstStyle/>
        <a:p>
          <a:endParaRPr lang="zh-TW" altLang="en-US" sz="1600" b="1" i="0" dirty="0"/>
        </a:p>
      </dgm:t>
    </dgm:pt>
    <dgm:pt modelId="{C80B0A5F-1DCF-49F7-9913-1A5D367D32ED}" type="parTrans" cxnId="{E299E477-1252-476B-803A-2C1273C83929}">
      <dgm:prSet/>
      <dgm:spPr/>
      <dgm:t>
        <a:bodyPr/>
        <a:lstStyle/>
        <a:p>
          <a:endParaRPr lang="zh-TW" altLang="en-US" sz="2000" b="1" i="0"/>
        </a:p>
      </dgm:t>
    </dgm:pt>
    <dgm:pt modelId="{F3F538B6-F058-4309-90B3-5CFA809817B7}" type="sibTrans" cxnId="{E299E477-1252-476B-803A-2C1273C83929}">
      <dgm:prSet/>
      <dgm:spPr/>
      <dgm:t>
        <a:bodyPr/>
        <a:lstStyle/>
        <a:p>
          <a:endParaRPr lang="zh-TW" altLang="en-US" sz="2000" b="1" i="0"/>
        </a:p>
      </dgm:t>
    </dgm:pt>
    <dgm:pt modelId="{9317936A-5A20-4461-8888-61FA0961FA3A}">
      <dgm:prSet phldrT="[文字]" custT="1"/>
      <dgm:spPr/>
      <dgm:t>
        <a:bodyPr/>
        <a:lstStyle/>
        <a:p>
          <a:r>
            <a:rPr lang="zh-TW" altLang="zh-TW" sz="2400" b="1" i="0" dirty="0">
              <a:latin typeface="Adobe 繁黑體 Std B" pitchFamily="34" charset="-120"/>
              <a:ea typeface="Adobe 繁黑體 Std B" pitchFamily="34" charset="-120"/>
            </a:rPr>
            <a:t>研究</a:t>
          </a:r>
          <a:endParaRPr lang="en-US" altLang="zh-TW" sz="2400" b="1" i="0" dirty="0">
            <a:latin typeface="Adobe 繁黑體 Std B" pitchFamily="34" charset="-120"/>
            <a:ea typeface="Adobe 繁黑體 Std B" pitchFamily="34" charset="-120"/>
          </a:endParaRPr>
        </a:p>
        <a:p>
          <a:r>
            <a:rPr lang="zh-TW" altLang="zh-TW" sz="2400" b="1" i="0" dirty="0" smtClean="0">
              <a:latin typeface="Adobe 繁黑體 Std B" pitchFamily="34" charset="-120"/>
              <a:ea typeface="Adobe 繁黑體 Std B" pitchFamily="34" charset="-120"/>
            </a:rPr>
            <a:t>範圍</a:t>
          </a:r>
          <a:endParaRPr lang="zh-TW" altLang="en-US" sz="2400" b="1" i="0"/>
        </a:p>
      </dgm:t>
    </dgm:pt>
    <dgm:pt modelId="{E665B5D1-F607-4C32-BF13-B465E6C2E11D}" type="parTrans" cxnId="{E766B087-CD62-4F83-856D-5C7CF2996C5F}">
      <dgm:prSet/>
      <dgm:spPr/>
      <dgm:t>
        <a:bodyPr/>
        <a:lstStyle/>
        <a:p>
          <a:endParaRPr lang="zh-TW" altLang="en-US" sz="2000" b="1" i="0"/>
        </a:p>
      </dgm:t>
    </dgm:pt>
    <dgm:pt modelId="{31BFFC4C-6548-448E-9DBA-811D65B835C7}" type="sibTrans" cxnId="{E766B087-CD62-4F83-856D-5C7CF2996C5F}">
      <dgm:prSet/>
      <dgm:spPr/>
      <dgm:t>
        <a:bodyPr/>
        <a:lstStyle/>
        <a:p>
          <a:endParaRPr lang="zh-TW" altLang="en-US" sz="2000" b="1" i="0"/>
        </a:p>
      </dgm:t>
    </dgm:pt>
    <dgm:pt modelId="{6913EA73-38E8-4B8D-8583-AE52F1E1C255}">
      <dgm:prSet phldrT="[文字]" custT="1"/>
      <dgm:spPr/>
      <dgm:t>
        <a:bodyPr/>
        <a:lstStyle/>
        <a:p>
          <a:endParaRPr lang="zh-TW" altLang="en-US" sz="1600" b="1" i="0" dirty="0"/>
        </a:p>
      </dgm:t>
    </dgm:pt>
    <dgm:pt modelId="{2DB5148F-E1C1-4A5F-B606-11018B8867E9}" type="parTrans" cxnId="{150179B7-2843-46D1-BB70-6FC3DC0DCFF7}">
      <dgm:prSet/>
      <dgm:spPr/>
      <dgm:t>
        <a:bodyPr/>
        <a:lstStyle/>
        <a:p>
          <a:endParaRPr lang="zh-TW" altLang="en-US" sz="2000" b="1" i="0"/>
        </a:p>
      </dgm:t>
    </dgm:pt>
    <dgm:pt modelId="{7CBEA7E0-41CB-4F1A-9A48-DA8F9B480CC9}" type="sibTrans" cxnId="{150179B7-2843-46D1-BB70-6FC3DC0DCFF7}">
      <dgm:prSet/>
      <dgm:spPr/>
      <dgm:t>
        <a:bodyPr/>
        <a:lstStyle/>
        <a:p>
          <a:endParaRPr lang="zh-TW" altLang="en-US" sz="2000" b="1" i="0"/>
        </a:p>
      </dgm:t>
    </dgm:pt>
    <dgm:pt modelId="{D60D3CC1-33FA-40BA-895B-71BE864D5152}">
      <dgm:prSet phldrT="[文字]" custT="1"/>
      <dgm:spPr/>
      <dgm:t>
        <a:bodyPr/>
        <a:lstStyle/>
        <a:p>
          <a:r>
            <a:rPr lang="zh-TW" altLang="en-US" sz="2400" b="1" i="0" dirty="0" smtClean="0">
              <a:latin typeface="Adobe 繁黑體 Std B" pitchFamily="34" charset="-120"/>
              <a:ea typeface="Adobe 繁黑體 Std B" pitchFamily="34" charset="-120"/>
            </a:rPr>
            <a:t>研究</a:t>
          </a:r>
          <a:endParaRPr lang="en-US" altLang="zh-TW" sz="2400" b="1" i="0" dirty="0" smtClean="0">
            <a:latin typeface="Adobe 繁黑體 Std B" pitchFamily="34" charset="-120"/>
            <a:ea typeface="Adobe 繁黑體 Std B" pitchFamily="34" charset="-120"/>
          </a:endParaRPr>
        </a:p>
        <a:p>
          <a:r>
            <a:rPr lang="zh-TW" altLang="en-US" sz="2400" b="1" i="0" dirty="0" smtClean="0">
              <a:latin typeface="Adobe 繁黑體 Std B" pitchFamily="34" charset="-120"/>
              <a:ea typeface="Adobe 繁黑體 Std B" pitchFamily="34" charset="-120"/>
            </a:rPr>
            <a:t>目的</a:t>
          </a:r>
          <a:endParaRPr lang="zh-TW" altLang="en-US" sz="2400" b="1" i="0"/>
        </a:p>
      </dgm:t>
    </dgm:pt>
    <dgm:pt modelId="{7AC2C9B3-6872-4FB9-9E42-6A4DE184D44A}" type="parTrans" cxnId="{0691F96D-F64A-41D1-AD4A-B29B49D3B75B}">
      <dgm:prSet/>
      <dgm:spPr/>
      <dgm:t>
        <a:bodyPr/>
        <a:lstStyle/>
        <a:p>
          <a:endParaRPr lang="zh-TW" altLang="en-US" sz="2000" b="1" i="0"/>
        </a:p>
      </dgm:t>
    </dgm:pt>
    <dgm:pt modelId="{B6A50969-4423-44F5-BF51-55CA4C1ACABA}" type="sibTrans" cxnId="{0691F96D-F64A-41D1-AD4A-B29B49D3B75B}">
      <dgm:prSet/>
      <dgm:spPr/>
      <dgm:t>
        <a:bodyPr/>
        <a:lstStyle/>
        <a:p>
          <a:endParaRPr lang="zh-TW" altLang="en-US" sz="2000" b="1" i="0"/>
        </a:p>
      </dgm:t>
    </dgm:pt>
    <dgm:pt modelId="{91BBE427-EEE3-4480-9F7E-6AABCA480CF6}">
      <dgm:prSet phldrT="[文字]" custT="1"/>
      <dgm:spPr/>
      <dgm:t>
        <a:bodyPr/>
        <a:lstStyle/>
        <a:p>
          <a:endParaRPr lang="zh-TW" altLang="en-US" sz="1600" b="1" i="0" dirty="0"/>
        </a:p>
      </dgm:t>
    </dgm:pt>
    <dgm:pt modelId="{3F4D68BA-8DEB-415C-BEE6-43B349D3E1E8}" type="parTrans" cxnId="{34ABC0D0-3C43-43D1-B9DF-6BC56FD6F009}">
      <dgm:prSet/>
      <dgm:spPr/>
      <dgm:t>
        <a:bodyPr/>
        <a:lstStyle/>
        <a:p>
          <a:endParaRPr lang="zh-TW" altLang="en-US" sz="2000" b="1" i="0"/>
        </a:p>
      </dgm:t>
    </dgm:pt>
    <dgm:pt modelId="{07012E12-C8CE-460D-A6F2-4EAB46B4422D}" type="sibTrans" cxnId="{34ABC0D0-3C43-43D1-B9DF-6BC56FD6F009}">
      <dgm:prSet/>
      <dgm:spPr/>
      <dgm:t>
        <a:bodyPr/>
        <a:lstStyle/>
        <a:p>
          <a:endParaRPr lang="zh-TW" altLang="en-US" sz="2000" b="1" i="0"/>
        </a:p>
      </dgm:t>
    </dgm:pt>
    <dgm:pt modelId="{57ACF98F-35D0-402E-A389-3E8471F5ECF2}">
      <dgm:prSet phldrT="[文字]" custT="1"/>
      <dgm:spPr/>
      <dgm:t>
        <a:bodyPr/>
        <a:lstStyle/>
        <a:p>
          <a:endParaRPr lang="zh-TW" altLang="en-US" sz="1600" b="1" i="0"/>
        </a:p>
      </dgm:t>
    </dgm:pt>
    <dgm:pt modelId="{DD53856A-CEEB-4C7E-B9F5-29616DA5780E}" type="parTrans" cxnId="{2527E7F3-0D93-4F62-B02F-5971EB43B6F3}">
      <dgm:prSet/>
      <dgm:spPr/>
      <dgm:t>
        <a:bodyPr/>
        <a:lstStyle/>
        <a:p>
          <a:endParaRPr lang="zh-TW" altLang="en-US" sz="2000" b="1" i="0"/>
        </a:p>
      </dgm:t>
    </dgm:pt>
    <dgm:pt modelId="{C75ED89D-5372-42AE-9160-0AAD93648A26}" type="sibTrans" cxnId="{2527E7F3-0D93-4F62-B02F-5971EB43B6F3}">
      <dgm:prSet/>
      <dgm:spPr/>
      <dgm:t>
        <a:bodyPr/>
        <a:lstStyle/>
        <a:p>
          <a:endParaRPr lang="zh-TW" altLang="en-US" sz="2000" b="1" i="0"/>
        </a:p>
      </dgm:t>
    </dgm:pt>
    <dgm:pt modelId="{15474307-4C59-4051-A6BA-23E5E4BD4C8C}" type="pres">
      <dgm:prSet presAssocID="{83C6291F-68F2-4FC4-B68F-4B0FBBDBE019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07FA9FC4-B759-4E91-8931-8F7966A6B0F7}" type="pres">
      <dgm:prSet presAssocID="{83C6291F-68F2-4FC4-B68F-4B0FBBDBE019}" presName="children" presStyleCnt="0"/>
      <dgm:spPr/>
      <dgm:t>
        <a:bodyPr/>
        <a:lstStyle/>
        <a:p>
          <a:endParaRPr lang="zh-TW" altLang="en-US"/>
        </a:p>
      </dgm:t>
    </dgm:pt>
    <dgm:pt modelId="{9521C20A-15EF-40AD-9921-531D2BF1EB83}" type="pres">
      <dgm:prSet presAssocID="{83C6291F-68F2-4FC4-B68F-4B0FBBDBE019}" presName="child1group" presStyleCnt="0"/>
      <dgm:spPr/>
      <dgm:t>
        <a:bodyPr/>
        <a:lstStyle/>
        <a:p>
          <a:endParaRPr lang="zh-TW" altLang="en-US"/>
        </a:p>
      </dgm:t>
    </dgm:pt>
    <dgm:pt modelId="{40F4BD44-A252-4AC7-AE86-99485E57A4CE}" type="pres">
      <dgm:prSet presAssocID="{83C6291F-68F2-4FC4-B68F-4B0FBBDBE019}" presName="child1" presStyleLbl="bgAcc1" presStyleIdx="0" presStyleCnt="4" custScaleX="133319" custScaleY="123856"/>
      <dgm:spPr/>
      <dgm:t>
        <a:bodyPr/>
        <a:lstStyle/>
        <a:p>
          <a:endParaRPr lang="zh-TW" altLang="en-US"/>
        </a:p>
      </dgm:t>
    </dgm:pt>
    <dgm:pt modelId="{D4D1518D-D32D-45E0-86DE-1565BFEDFED8}" type="pres">
      <dgm:prSet presAssocID="{83C6291F-68F2-4FC4-B68F-4B0FBBDBE019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AF05930-08E4-497F-8CCC-8DB697027884}" type="pres">
      <dgm:prSet presAssocID="{83C6291F-68F2-4FC4-B68F-4B0FBBDBE019}" presName="child2group" presStyleCnt="0"/>
      <dgm:spPr/>
      <dgm:t>
        <a:bodyPr/>
        <a:lstStyle/>
        <a:p>
          <a:endParaRPr lang="zh-TW" altLang="en-US"/>
        </a:p>
      </dgm:t>
    </dgm:pt>
    <dgm:pt modelId="{3BAF7F6C-BB8A-4121-9F5F-362E64D1E357}" type="pres">
      <dgm:prSet presAssocID="{83C6291F-68F2-4FC4-B68F-4B0FBBDBE019}" presName="child2" presStyleLbl="bgAcc1" presStyleIdx="1" presStyleCnt="4" custScaleX="114712" custScaleY="120958"/>
      <dgm:spPr/>
      <dgm:t>
        <a:bodyPr/>
        <a:lstStyle/>
        <a:p>
          <a:endParaRPr lang="zh-TW" altLang="en-US"/>
        </a:p>
      </dgm:t>
    </dgm:pt>
    <dgm:pt modelId="{0BBA05BF-BA85-4564-83E1-CB487CD40E4C}" type="pres">
      <dgm:prSet presAssocID="{83C6291F-68F2-4FC4-B68F-4B0FBBDBE019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6917E6-F7C0-45DB-AA01-348A1F3D8F19}" type="pres">
      <dgm:prSet presAssocID="{83C6291F-68F2-4FC4-B68F-4B0FBBDBE019}" presName="child3group" presStyleCnt="0"/>
      <dgm:spPr/>
      <dgm:t>
        <a:bodyPr/>
        <a:lstStyle/>
        <a:p>
          <a:endParaRPr lang="zh-TW" altLang="en-US"/>
        </a:p>
      </dgm:t>
    </dgm:pt>
    <dgm:pt modelId="{BC5EE16F-BED6-4D11-9520-EC7EDAB1D9F3}" type="pres">
      <dgm:prSet presAssocID="{83C6291F-68F2-4FC4-B68F-4B0FBBDBE019}" presName="child3" presStyleLbl="bgAcc1" presStyleIdx="2" presStyleCnt="4" custScaleX="122943" custScaleY="128663"/>
      <dgm:spPr/>
      <dgm:t>
        <a:bodyPr/>
        <a:lstStyle/>
        <a:p>
          <a:endParaRPr lang="zh-TW" altLang="en-US"/>
        </a:p>
      </dgm:t>
    </dgm:pt>
    <dgm:pt modelId="{711D7410-D540-4F0B-B55E-15A874377131}" type="pres">
      <dgm:prSet presAssocID="{83C6291F-68F2-4FC4-B68F-4B0FBBDBE019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9F0F283-DAD2-46DB-983D-54EF471330A3}" type="pres">
      <dgm:prSet presAssocID="{83C6291F-68F2-4FC4-B68F-4B0FBBDBE019}" presName="child4group" presStyleCnt="0"/>
      <dgm:spPr/>
      <dgm:t>
        <a:bodyPr/>
        <a:lstStyle/>
        <a:p>
          <a:endParaRPr lang="zh-TW" altLang="en-US"/>
        </a:p>
      </dgm:t>
    </dgm:pt>
    <dgm:pt modelId="{B386E3EC-4FD0-4A23-8933-E03C073B260C}" type="pres">
      <dgm:prSet presAssocID="{83C6291F-68F2-4FC4-B68F-4B0FBBDBE019}" presName="child4" presStyleLbl="bgAcc1" presStyleIdx="3" presStyleCnt="4" custScaleX="135643" custScaleY="118786"/>
      <dgm:spPr/>
      <dgm:t>
        <a:bodyPr/>
        <a:lstStyle/>
        <a:p>
          <a:endParaRPr lang="zh-TW" altLang="en-US"/>
        </a:p>
      </dgm:t>
    </dgm:pt>
    <dgm:pt modelId="{87A3BC30-3C73-4F52-AEAA-983952112AA5}" type="pres">
      <dgm:prSet presAssocID="{83C6291F-68F2-4FC4-B68F-4B0FBBDBE019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A9DBCF3-C891-4B8B-8AB7-079F86478D6A}" type="pres">
      <dgm:prSet presAssocID="{83C6291F-68F2-4FC4-B68F-4B0FBBDBE019}" presName="childPlaceholder" presStyleCnt="0"/>
      <dgm:spPr/>
      <dgm:t>
        <a:bodyPr/>
        <a:lstStyle/>
        <a:p>
          <a:endParaRPr lang="zh-TW" altLang="en-US"/>
        </a:p>
      </dgm:t>
    </dgm:pt>
    <dgm:pt modelId="{AE6CAB93-F181-4240-9040-A2C999E4779D}" type="pres">
      <dgm:prSet presAssocID="{83C6291F-68F2-4FC4-B68F-4B0FBBDBE019}" presName="circle" presStyleCnt="0"/>
      <dgm:spPr/>
      <dgm:t>
        <a:bodyPr/>
        <a:lstStyle/>
        <a:p>
          <a:endParaRPr lang="zh-TW" altLang="en-US"/>
        </a:p>
      </dgm:t>
    </dgm:pt>
    <dgm:pt modelId="{09339014-A781-4714-8844-B792431023BD}" type="pres">
      <dgm:prSet presAssocID="{83C6291F-68F2-4FC4-B68F-4B0FBBDBE019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0EE917E-F6F8-4D6C-BC15-4291EDBC660C}" type="pres">
      <dgm:prSet presAssocID="{83C6291F-68F2-4FC4-B68F-4B0FBBDBE019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BB99E21-9626-4943-98EA-F94953C12D57}" type="pres">
      <dgm:prSet presAssocID="{83C6291F-68F2-4FC4-B68F-4B0FBBDBE019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8A22D3B-A944-4F9D-9A00-2009EDE5B3AE}" type="pres">
      <dgm:prSet presAssocID="{83C6291F-68F2-4FC4-B68F-4B0FBBDBE019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271D0DB-2B8A-4AC4-944B-F3A05D9F11A2}" type="pres">
      <dgm:prSet presAssocID="{83C6291F-68F2-4FC4-B68F-4B0FBBDBE019}" presName="quadrantPlaceholder" presStyleCnt="0"/>
      <dgm:spPr/>
      <dgm:t>
        <a:bodyPr/>
        <a:lstStyle/>
        <a:p>
          <a:endParaRPr lang="zh-TW" altLang="en-US"/>
        </a:p>
      </dgm:t>
    </dgm:pt>
    <dgm:pt modelId="{5A22B3C9-68DB-4868-A63C-C0F8EEE829E8}" type="pres">
      <dgm:prSet presAssocID="{83C6291F-68F2-4FC4-B68F-4B0FBBDBE019}" presName="center1" presStyleLbl="fgShp" presStyleIdx="0" presStyleCnt="2"/>
      <dgm:spPr/>
      <dgm:t>
        <a:bodyPr/>
        <a:lstStyle/>
        <a:p>
          <a:endParaRPr lang="zh-TW" altLang="en-US"/>
        </a:p>
      </dgm:t>
    </dgm:pt>
    <dgm:pt modelId="{44E1EC45-8AB4-45D9-84B3-D46CA1274462}" type="pres">
      <dgm:prSet presAssocID="{83C6291F-68F2-4FC4-B68F-4B0FBBDBE019}" presName="center2" presStyleLbl="fgShp" presStyleIdx="1" presStyleCnt="2"/>
      <dgm:spPr/>
      <dgm:t>
        <a:bodyPr/>
        <a:lstStyle/>
        <a:p>
          <a:endParaRPr lang="zh-TW" altLang="en-US"/>
        </a:p>
      </dgm:t>
    </dgm:pt>
  </dgm:ptLst>
  <dgm:cxnLst>
    <dgm:cxn modelId="{F4948394-1530-4943-9458-E0F0A4FC170D}" type="presOf" srcId="{91BBE427-EEE3-4480-9F7E-6AABCA480CF6}" destId="{B386E3EC-4FD0-4A23-8933-E03C073B260C}" srcOrd="0" destOrd="0" presId="urn:microsoft.com/office/officeart/2005/8/layout/cycle4#1"/>
    <dgm:cxn modelId="{C129936F-32F1-4892-A1C6-33EBDA3D5466}" srcId="{83C6291F-68F2-4FC4-B68F-4B0FBBDBE019}" destId="{0EB3DF9B-3915-4690-B569-E417198E1F12}" srcOrd="0" destOrd="0" parTransId="{20CDF4B3-9E88-4647-AE4E-91757B562A4D}" sibTransId="{5FC88266-CD04-480A-BFB9-328828DE9A7D}"/>
    <dgm:cxn modelId="{785C13EA-FCD0-4DE7-8ECB-8D2229FC684F}" type="presOf" srcId="{6913EA73-38E8-4B8D-8583-AE52F1E1C255}" destId="{BC5EE16F-BED6-4D11-9520-EC7EDAB1D9F3}" srcOrd="0" destOrd="0" presId="urn:microsoft.com/office/officeart/2005/8/layout/cycle4#1"/>
    <dgm:cxn modelId="{150179B7-2843-46D1-BB70-6FC3DC0DCFF7}" srcId="{9317936A-5A20-4461-8888-61FA0961FA3A}" destId="{6913EA73-38E8-4B8D-8583-AE52F1E1C255}" srcOrd="0" destOrd="0" parTransId="{2DB5148F-E1C1-4A5F-B606-11018B8867E9}" sibTransId="{7CBEA7E0-41CB-4F1A-9A48-DA8F9B480CC9}"/>
    <dgm:cxn modelId="{06708CF1-E8ED-4CC1-8C51-EE6E0187F410}" srcId="{0EB3DF9B-3915-4690-B569-E417198E1F12}" destId="{D53CE411-0C12-4612-B2F7-0047C3C864C7}" srcOrd="0" destOrd="0" parTransId="{970D1ABF-FA63-441B-84D2-4319AD704D58}" sibTransId="{ABE51303-C7E9-4650-9207-CA9A6522EA0C}"/>
    <dgm:cxn modelId="{74636035-4090-45D7-A2EF-B1F27ACD18B6}" type="presOf" srcId="{57ACF98F-35D0-402E-A389-3E8471F5ECF2}" destId="{40F4BD44-A252-4AC7-AE86-99485E57A4CE}" srcOrd="0" destOrd="1" presId="urn:microsoft.com/office/officeart/2005/8/layout/cycle4#1"/>
    <dgm:cxn modelId="{1533DCD7-DE8D-4E28-978D-BF7A7E21E819}" type="presOf" srcId="{91BBE427-EEE3-4480-9F7E-6AABCA480CF6}" destId="{87A3BC30-3C73-4F52-AEAA-983952112AA5}" srcOrd="1" destOrd="0" presId="urn:microsoft.com/office/officeart/2005/8/layout/cycle4#1"/>
    <dgm:cxn modelId="{83D990DD-6513-4C4A-94F4-E59965D4FE30}" type="presOf" srcId="{9317936A-5A20-4461-8888-61FA0961FA3A}" destId="{3BB99E21-9626-4943-98EA-F94953C12D57}" srcOrd="0" destOrd="0" presId="urn:microsoft.com/office/officeart/2005/8/layout/cycle4#1"/>
    <dgm:cxn modelId="{E766B087-CD62-4F83-856D-5C7CF2996C5F}" srcId="{83C6291F-68F2-4FC4-B68F-4B0FBBDBE019}" destId="{9317936A-5A20-4461-8888-61FA0961FA3A}" srcOrd="2" destOrd="0" parTransId="{E665B5D1-F607-4C32-BF13-B465E6C2E11D}" sibTransId="{31BFFC4C-6548-448E-9DBA-811D65B835C7}"/>
    <dgm:cxn modelId="{B4BBCA1D-5724-4B11-BB31-90AEB0FA6878}" type="presOf" srcId="{D60D3CC1-33FA-40BA-895B-71BE864D5152}" destId="{F8A22D3B-A944-4F9D-9A00-2009EDE5B3AE}" srcOrd="0" destOrd="0" presId="urn:microsoft.com/office/officeart/2005/8/layout/cycle4#1"/>
    <dgm:cxn modelId="{C8E480A3-EE9B-44EC-B291-110CDF3CB24F}" type="presOf" srcId="{57ACF98F-35D0-402E-A389-3E8471F5ECF2}" destId="{D4D1518D-D32D-45E0-86DE-1565BFEDFED8}" srcOrd="1" destOrd="1" presId="urn:microsoft.com/office/officeart/2005/8/layout/cycle4#1"/>
    <dgm:cxn modelId="{11682E2F-CF87-4DFC-95F2-0C6CFD3BF898}" type="presOf" srcId="{D53CE411-0C12-4612-B2F7-0047C3C864C7}" destId="{40F4BD44-A252-4AC7-AE86-99485E57A4CE}" srcOrd="0" destOrd="0" presId="urn:microsoft.com/office/officeart/2005/8/layout/cycle4#1"/>
    <dgm:cxn modelId="{E6123C2C-E2F5-4F9D-85BA-7C2A0F1E78CE}" type="presOf" srcId="{6913EA73-38E8-4B8D-8583-AE52F1E1C255}" destId="{711D7410-D540-4F0B-B55E-15A874377131}" srcOrd="1" destOrd="0" presId="urn:microsoft.com/office/officeart/2005/8/layout/cycle4#1"/>
    <dgm:cxn modelId="{A7A8AA35-C223-4465-A57F-E6805BA0F006}" type="presOf" srcId="{D53CE411-0C12-4612-B2F7-0047C3C864C7}" destId="{D4D1518D-D32D-45E0-86DE-1565BFEDFED8}" srcOrd="1" destOrd="0" presId="urn:microsoft.com/office/officeart/2005/8/layout/cycle4#1"/>
    <dgm:cxn modelId="{C5CAC1E4-BED8-4D58-87A8-707EA75A844F}" type="presOf" srcId="{0EB3DF9B-3915-4690-B569-E417198E1F12}" destId="{09339014-A781-4714-8844-B792431023BD}" srcOrd="0" destOrd="0" presId="urn:microsoft.com/office/officeart/2005/8/layout/cycle4#1"/>
    <dgm:cxn modelId="{EBAC77A6-96B0-4143-BD56-DE2C46247A31}" type="presOf" srcId="{9C996095-82B6-41AE-9F62-93EDA31B6BCC}" destId="{0BBA05BF-BA85-4564-83E1-CB487CD40E4C}" srcOrd="1" destOrd="0" presId="urn:microsoft.com/office/officeart/2005/8/layout/cycle4#1"/>
    <dgm:cxn modelId="{E299E477-1252-476B-803A-2C1273C83929}" srcId="{FA142B55-07C2-4714-AC63-9093516CC350}" destId="{9C996095-82B6-41AE-9F62-93EDA31B6BCC}" srcOrd="0" destOrd="0" parTransId="{C80B0A5F-1DCF-49F7-9913-1A5D367D32ED}" sibTransId="{F3F538B6-F058-4309-90B3-5CFA809817B7}"/>
    <dgm:cxn modelId="{932E672C-95A9-4EC5-8E35-7F4ED4E9ACAA}" type="presOf" srcId="{9C996095-82B6-41AE-9F62-93EDA31B6BCC}" destId="{3BAF7F6C-BB8A-4121-9F5F-362E64D1E357}" srcOrd="0" destOrd="0" presId="urn:microsoft.com/office/officeart/2005/8/layout/cycle4#1"/>
    <dgm:cxn modelId="{763A0AF4-A84F-43CF-ADDD-B98C05858657}" type="presOf" srcId="{FA142B55-07C2-4714-AC63-9093516CC350}" destId="{00EE917E-F6F8-4D6C-BC15-4291EDBC660C}" srcOrd="0" destOrd="0" presId="urn:microsoft.com/office/officeart/2005/8/layout/cycle4#1"/>
    <dgm:cxn modelId="{34ABC0D0-3C43-43D1-B9DF-6BC56FD6F009}" srcId="{D60D3CC1-33FA-40BA-895B-71BE864D5152}" destId="{91BBE427-EEE3-4480-9F7E-6AABCA480CF6}" srcOrd="0" destOrd="0" parTransId="{3F4D68BA-8DEB-415C-BEE6-43B349D3E1E8}" sibTransId="{07012E12-C8CE-460D-A6F2-4EAB46B4422D}"/>
    <dgm:cxn modelId="{2527E7F3-0D93-4F62-B02F-5971EB43B6F3}" srcId="{0EB3DF9B-3915-4690-B569-E417198E1F12}" destId="{57ACF98F-35D0-402E-A389-3E8471F5ECF2}" srcOrd="1" destOrd="0" parTransId="{DD53856A-CEEB-4C7E-B9F5-29616DA5780E}" sibTransId="{C75ED89D-5372-42AE-9160-0AAD93648A26}"/>
    <dgm:cxn modelId="{0691F96D-F64A-41D1-AD4A-B29B49D3B75B}" srcId="{83C6291F-68F2-4FC4-B68F-4B0FBBDBE019}" destId="{D60D3CC1-33FA-40BA-895B-71BE864D5152}" srcOrd="3" destOrd="0" parTransId="{7AC2C9B3-6872-4FB9-9E42-6A4DE184D44A}" sibTransId="{B6A50969-4423-44F5-BF51-55CA4C1ACABA}"/>
    <dgm:cxn modelId="{E7ACB043-717C-4848-807E-7DC7A249C25D}" srcId="{83C6291F-68F2-4FC4-B68F-4B0FBBDBE019}" destId="{FA142B55-07C2-4714-AC63-9093516CC350}" srcOrd="1" destOrd="0" parTransId="{2977CD17-ABA4-48CE-9827-264A05504CA4}" sibTransId="{0925D30B-F62A-48C2-9127-EC1CB544F0B8}"/>
    <dgm:cxn modelId="{BF06562F-252B-4A44-958A-AAEFEFF4CCB8}" type="presOf" srcId="{83C6291F-68F2-4FC4-B68F-4B0FBBDBE019}" destId="{15474307-4C59-4051-A6BA-23E5E4BD4C8C}" srcOrd="0" destOrd="0" presId="urn:microsoft.com/office/officeart/2005/8/layout/cycle4#1"/>
    <dgm:cxn modelId="{5D8B177F-98C3-4445-9CEB-D6B7329DFA5E}" type="presParOf" srcId="{15474307-4C59-4051-A6BA-23E5E4BD4C8C}" destId="{07FA9FC4-B759-4E91-8931-8F7966A6B0F7}" srcOrd="0" destOrd="0" presId="urn:microsoft.com/office/officeart/2005/8/layout/cycle4#1"/>
    <dgm:cxn modelId="{442D7BD8-D079-46E0-A105-4D0ADA860ACA}" type="presParOf" srcId="{07FA9FC4-B759-4E91-8931-8F7966A6B0F7}" destId="{9521C20A-15EF-40AD-9921-531D2BF1EB83}" srcOrd="0" destOrd="0" presId="urn:microsoft.com/office/officeart/2005/8/layout/cycle4#1"/>
    <dgm:cxn modelId="{9109915A-AA2D-4D91-85F4-D47DE89BE4B3}" type="presParOf" srcId="{9521C20A-15EF-40AD-9921-531D2BF1EB83}" destId="{40F4BD44-A252-4AC7-AE86-99485E57A4CE}" srcOrd="0" destOrd="0" presId="urn:microsoft.com/office/officeart/2005/8/layout/cycle4#1"/>
    <dgm:cxn modelId="{0E67AA1B-A35A-4601-92BF-76CE0EBA5AF9}" type="presParOf" srcId="{9521C20A-15EF-40AD-9921-531D2BF1EB83}" destId="{D4D1518D-D32D-45E0-86DE-1565BFEDFED8}" srcOrd="1" destOrd="0" presId="urn:microsoft.com/office/officeart/2005/8/layout/cycle4#1"/>
    <dgm:cxn modelId="{EFEF1B89-EA6C-47EA-9331-D6D31087FA2D}" type="presParOf" srcId="{07FA9FC4-B759-4E91-8931-8F7966A6B0F7}" destId="{5AF05930-08E4-497F-8CCC-8DB697027884}" srcOrd="1" destOrd="0" presId="urn:microsoft.com/office/officeart/2005/8/layout/cycle4#1"/>
    <dgm:cxn modelId="{2E7B6694-8A5F-45F4-87CA-7ADD99C37D6B}" type="presParOf" srcId="{5AF05930-08E4-497F-8CCC-8DB697027884}" destId="{3BAF7F6C-BB8A-4121-9F5F-362E64D1E357}" srcOrd="0" destOrd="0" presId="urn:microsoft.com/office/officeart/2005/8/layout/cycle4#1"/>
    <dgm:cxn modelId="{1942883D-A707-447F-8795-8F06365B2983}" type="presParOf" srcId="{5AF05930-08E4-497F-8CCC-8DB697027884}" destId="{0BBA05BF-BA85-4564-83E1-CB487CD40E4C}" srcOrd="1" destOrd="0" presId="urn:microsoft.com/office/officeart/2005/8/layout/cycle4#1"/>
    <dgm:cxn modelId="{73953EF6-9CBE-46CD-8A1C-2E1C84EE2059}" type="presParOf" srcId="{07FA9FC4-B759-4E91-8931-8F7966A6B0F7}" destId="{B66917E6-F7C0-45DB-AA01-348A1F3D8F19}" srcOrd="2" destOrd="0" presId="urn:microsoft.com/office/officeart/2005/8/layout/cycle4#1"/>
    <dgm:cxn modelId="{ECE33BC8-0107-4593-8B34-7F163EBA534A}" type="presParOf" srcId="{B66917E6-F7C0-45DB-AA01-348A1F3D8F19}" destId="{BC5EE16F-BED6-4D11-9520-EC7EDAB1D9F3}" srcOrd="0" destOrd="0" presId="urn:microsoft.com/office/officeart/2005/8/layout/cycle4#1"/>
    <dgm:cxn modelId="{37F384E8-32B6-44BD-A31B-E9E1DABF3263}" type="presParOf" srcId="{B66917E6-F7C0-45DB-AA01-348A1F3D8F19}" destId="{711D7410-D540-4F0B-B55E-15A874377131}" srcOrd="1" destOrd="0" presId="urn:microsoft.com/office/officeart/2005/8/layout/cycle4#1"/>
    <dgm:cxn modelId="{2FDB61E7-69F7-46FA-A1F0-C4F442E8DEDD}" type="presParOf" srcId="{07FA9FC4-B759-4E91-8931-8F7966A6B0F7}" destId="{B9F0F283-DAD2-46DB-983D-54EF471330A3}" srcOrd="3" destOrd="0" presId="urn:microsoft.com/office/officeart/2005/8/layout/cycle4#1"/>
    <dgm:cxn modelId="{A966B096-F8DB-4ACA-9E31-D3200E2C33D1}" type="presParOf" srcId="{B9F0F283-DAD2-46DB-983D-54EF471330A3}" destId="{B386E3EC-4FD0-4A23-8933-E03C073B260C}" srcOrd="0" destOrd="0" presId="urn:microsoft.com/office/officeart/2005/8/layout/cycle4#1"/>
    <dgm:cxn modelId="{72703A75-10E3-4260-B0B6-A0FA9FB42ED5}" type="presParOf" srcId="{B9F0F283-DAD2-46DB-983D-54EF471330A3}" destId="{87A3BC30-3C73-4F52-AEAA-983952112AA5}" srcOrd="1" destOrd="0" presId="urn:microsoft.com/office/officeart/2005/8/layout/cycle4#1"/>
    <dgm:cxn modelId="{6BE761DF-927A-40B8-90B0-60A5EDEBE290}" type="presParOf" srcId="{07FA9FC4-B759-4E91-8931-8F7966A6B0F7}" destId="{CA9DBCF3-C891-4B8B-8AB7-079F86478D6A}" srcOrd="4" destOrd="0" presId="urn:microsoft.com/office/officeart/2005/8/layout/cycle4#1"/>
    <dgm:cxn modelId="{0A14BA69-2E8D-4376-B320-2E411B9CBAC2}" type="presParOf" srcId="{15474307-4C59-4051-A6BA-23E5E4BD4C8C}" destId="{AE6CAB93-F181-4240-9040-A2C999E4779D}" srcOrd="1" destOrd="0" presId="urn:microsoft.com/office/officeart/2005/8/layout/cycle4#1"/>
    <dgm:cxn modelId="{FC46B772-C8AE-4238-B35D-87DDCCA97DEB}" type="presParOf" srcId="{AE6CAB93-F181-4240-9040-A2C999E4779D}" destId="{09339014-A781-4714-8844-B792431023BD}" srcOrd="0" destOrd="0" presId="urn:microsoft.com/office/officeart/2005/8/layout/cycle4#1"/>
    <dgm:cxn modelId="{9CDBBB3F-F61D-4895-A453-A60A19DF61DB}" type="presParOf" srcId="{AE6CAB93-F181-4240-9040-A2C999E4779D}" destId="{00EE917E-F6F8-4D6C-BC15-4291EDBC660C}" srcOrd="1" destOrd="0" presId="urn:microsoft.com/office/officeart/2005/8/layout/cycle4#1"/>
    <dgm:cxn modelId="{A413505F-E3AE-4186-A418-3F5FA49C2BCB}" type="presParOf" srcId="{AE6CAB93-F181-4240-9040-A2C999E4779D}" destId="{3BB99E21-9626-4943-98EA-F94953C12D57}" srcOrd="2" destOrd="0" presId="urn:microsoft.com/office/officeart/2005/8/layout/cycle4#1"/>
    <dgm:cxn modelId="{ECB1AC39-52B0-4DDA-A7CA-D1424A263A4B}" type="presParOf" srcId="{AE6CAB93-F181-4240-9040-A2C999E4779D}" destId="{F8A22D3B-A944-4F9D-9A00-2009EDE5B3AE}" srcOrd="3" destOrd="0" presId="urn:microsoft.com/office/officeart/2005/8/layout/cycle4#1"/>
    <dgm:cxn modelId="{069182B5-99C5-4D44-AC7E-DE8B1800326B}" type="presParOf" srcId="{AE6CAB93-F181-4240-9040-A2C999E4779D}" destId="{D271D0DB-2B8A-4AC4-944B-F3A05D9F11A2}" srcOrd="4" destOrd="0" presId="urn:microsoft.com/office/officeart/2005/8/layout/cycle4#1"/>
    <dgm:cxn modelId="{E01660FD-0242-49C1-BF23-017CF47B76FE}" type="presParOf" srcId="{15474307-4C59-4051-A6BA-23E5E4BD4C8C}" destId="{5A22B3C9-68DB-4868-A63C-C0F8EEE829E8}" srcOrd="2" destOrd="0" presId="urn:microsoft.com/office/officeart/2005/8/layout/cycle4#1"/>
    <dgm:cxn modelId="{C17A8249-FDCF-4C4B-84D9-47DF3FD3FFCD}" type="presParOf" srcId="{15474307-4C59-4051-A6BA-23E5E4BD4C8C}" destId="{44E1EC45-8AB4-45D9-84B3-D46CA1274462}" srcOrd="3" destOrd="0" presId="urn:microsoft.com/office/officeart/2005/8/layout/cycle4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3F9322-3118-4CE6-BA16-5D4AC49C3240}" type="doc">
      <dgm:prSet loTypeId="urn:microsoft.com/office/officeart/2005/8/layout/radial1" loCatId="cycle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zh-TW" altLang="en-US"/>
        </a:p>
      </dgm:t>
    </dgm:pt>
    <dgm:pt modelId="{711EA9A4-9F95-4639-8377-8F90A8418B25}">
      <dgm:prSet phldrT="[文字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zh-TW" altLang="en-US" sz="3600" dirty="0">
              <a:latin typeface="標楷體" pitchFamily="65" charset="-120"/>
              <a:ea typeface="標楷體" pitchFamily="65" charset="-120"/>
            </a:rPr>
            <a:t>研究範圍</a:t>
          </a:r>
        </a:p>
      </dgm:t>
    </dgm:pt>
    <dgm:pt modelId="{F2D5E7C7-DC2E-4059-A4DC-F9031084FC86}" type="parTrans" cxnId="{006C19C7-3F84-440E-99D6-0669FE0F3F39}">
      <dgm:prSet/>
      <dgm:spPr/>
      <dgm:t>
        <a:bodyPr/>
        <a:lstStyle/>
        <a:p>
          <a:endParaRPr lang="zh-TW" altLang="en-US" sz="1800">
            <a:latin typeface="標楷體" pitchFamily="65" charset="-120"/>
            <a:ea typeface="標楷體" pitchFamily="65" charset="-120"/>
          </a:endParaRPr>
        </a:p>
      </dgm:t>
    </dgm:pt>
    <dgm:pt modelId="{743B74D6-D8F0-4A77-8A4D-B01D86EE7AFC}" type="sibTrans" cxnId="{006C19C7-3F84-440E-99D6-0669FE0F3F39}">
      <dgm:prSet/>
      <dgm:spPr/>
      <dgm:t>
        <a:bodyPr/>
        <a:lstStyle/>
        <a:p>
          <a:endParaRPr lang="zh-TW" altLang="en-US" sz="1800">
            <a:latin typeface="標楷體" pitchFamily="65" charset="-120"/>
            <a:ea typeface="標楷體" pitchFamily="65" charset="-120"/>
          </a:endParaRPr>
        </a:p>
      </dgm:t>
    </dgm:pt>
    <dgm:pt modelId="{2E6B3B43-56A6-4104-9591-B3EDEF01E130}">
      <dgm:prSet phldrT="[文字]" custT="1"/>
      <dgm:spPr>
        <a:solidFill>
          <a:schemeClr val="accent2"/>
        </a:solidFill>
      </dgm:spPr>
      <dgm:t>
        <a:bodyPr/>
        <a:lstStyle/>
        <a:p>
          <a:r>
            <a:rPr lang="en-US" altLang="zh-TW" sz="2400" dirty="0">
              <a:latin typeface="標楷體" pitchFamily="65" charset="-120"/>
              <a:ea typeface="標楷體" pitchFamily="65" charset="-120"/>
            </a:rPr>
            <a:t>What</a:t>
          </a:r>
          <a:endParaRPr lang="zh-TW" altLang="en-US" sz="2400" dirty="0">
            <a:latin typeface="標楷體" pitchFamily="65" charset="-120"/>
            <a:ea typeface="標楷體" pitchFamily="65" charset="-120"/>
          </a:endParaRPr>
        </a:p>
      </dgm:t>
    </dgm:pt>
    <dgm:pt modelId="{0570C6E4-D7CE-490A-9813-B4363F021F75}" type="parTrans" cxnId="{7CC7D551-E633-4857-88F2-D9CB16D80C38}">
      <dgm:prSet/>
      <dgm:spPr/>
      <dgm:t>
        <a:bodyPr/>
        <a:lstStyle/>
        <a:p>
          <a:endParaRPr lang="zh-TW" altLang="en-US" sz="1800">
            <a:latin typeface="標楷體" pitchFamily="65" charset="-120"/>
            <a:ea typeface="標楷體" pitchFamily="65" charset="-120"/>
          </a:endParaRPr>
        </a:p>
      </dgm:t>
    </dgm:pt>
    <dgm:pt modelId="{9E45CB1E-66BE-4AB5-B050-558D764EC34F}" type="sibTrans" cxnId="{7CC7D551-E633-4857-88F2-D9CB16D80C38}">
      <dgm:prSet/>
      <dgm:spPr/>
      <dgm:t>
        <a:bodyPr/>
        <a:lstStyle/>
        <a:p>
          <a:endParaRPr lang="zh-TW" altLang="en-US" sz="1800">
            <a:latin typeface="標楷體" pitchFamily="65" charset="-120"/>
            <a:ea typeface="標楷體" pitchFamily="65" charset="-120"/>
          </a:endParaRPr>
        </a:p>
      </dgm:t>
    </dgm:pt>
    <dgm:pt modelId="{B2B2D391-1B4B-4ADB-9F86-755204F43825}">
      <dgm:prSet phldrT="[文字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altLang="zh-TW" sz="2400" dirty="0">
              <a:latin typeface="標楷體" pitchFamily="65" charset="-120"/>
              <a:ea typeface="標楷體" pitchFamily="65" charset="-120"/>
            </a:rPr>
            <a:t>Where</a:t>
          </a:r>
          <a:endParaRPr lang="zh-TW" altLang="en-US" sz="2400" dirty="0">
            <a:latin typeface="標楷體" pitchFamily="65" charset="-120"/>
            <a:ea typeface="標楷體" pitchFamily="65" charset="-120"/>
          </a:endParaRPr>
        </a:p>
      </dgm:t>
    </dgm:pt>
    <dgm:pt modelId="{A243214F-DCDA-446E-AAC6-5CE38C9C9A19}" type="parTrans" cxnId="{C790A8DE-5F3F-474C-8C25-A0BD399A760B}">
      <dgm:prSet/>
      <dgm:spPr/>
      <dgm:t>
        <a:bodyPr/>
        <a:lstStyle/>
        <a:p>
          <a:endParaRPr lang="zh-TW" altLang="en-US" sz="1800">
            <a:latin typeface="標楷體" pitchFamily="65" charset="-120"/>
            <a:ea typeface="標楷體" pitchFamily="65" charset="-120"/>
          </a:endParaRPr>
        </a:p>
      </dgm:t>
    </dgm:pt>
    <dgm:pt modelId="{10123BB6-3B00-4908-9746-0B1593B73062}" type="sibTrans" cxnId="{C790A8DE-5F3F-474C-8C25-A0BD399A760B}">
      <dgm:prSet/>
      <dgm:spPr/>
      <dgm:t>
        <a:bodyPr/>
        <a:lstStyle/>
        <a:p>
          <a:endParaRPr lang="zh-TW" altLang="en-US" sz="1800">
            <a:latin typeface="標楷體" pitchFamily="65" charset="-120"/>
            <a:ea typeface="標楷體" pitchFamily="65" charset="-120"/>
          </a:endParaRPr>
        </a:p>
      </dgm:t>
    </dgm:pt>
    <dgm:pt modelId="{20F88C01-4D34-430B-8CE0-6DF8A2C72A03}">
      <dgm:prSet phldrT="[文字]" custT="1"/>
      <dgm:spPr>
        <a:solidFill>
          <a:srgbClr val="00B050"/>
        </a:solidFill>
      </dgm:spPr>
      <dgm:t>
        <a:bodyPr/>
        <a:lstStyle/>
        <a:p>
          <a:r>
            <a:rPr lang="en-US" altLang="zh-TW" sz="2400" dirty="0">
              <a:latin typeface="標楷體" pitchFamily="65" charset="-120"/>
              <a:ea typeface="標楷體" pitchFamily="65" charset="-120"/>
            </a:rPr>
            <a:t>Why</a:t>
          </a:r>
          <a:endParaRPr lang="zh-TW" altLang="en-US" sz="2400" dirty="0">
            <a:latin typeface="標楷體" pitchFamily="65" charset="-120"/>
            <a:ea typeface="標楷體" pitchFamily="65" charset="-120"/>
          </a:endParaRPr>
        </a:p>
      </dgm:t>
    </dgm:pt>
    <dgm:pt modelId="{6A339FBF-36B7-43C4-A99A-6B73D61A979F}" type="parTrans" cxnId="{45E796A0-0526-4850-8B0B-653D705A97DB}">
      <dgm:prSet/>
      <dgm:spPr/>
      <dgm:t>
        <a:bodyPr/>
        <a:lstStyle/>
        <a:p>
          <a:endParaRPr lang="zh-TW" altLang="en-US" sz="1800">
            <a:latin typeface="標楷體" pitchFamily="65" charset="-120"/>
            <a:ea typeface="標楷體" pitchFamily="65" charset="-120"/>
          </a:endParaRPr>
        </a:p>
      </dgm:t>
    </dgm:pt>
    <dgm:pt modelId="{A714BE15-AE72-48B5-9707-325545B235F8}" type="sibTrans" cxnId="{45E796A0-0526-4850-8B0B-653D705A97DB}">
      <dgm:prSet/>
      <dgm:spPr/>
      <dgm:t>
        <a:bodyPr/>
        <a:lstStyle/>
        <a:p>
          <a:endParaRPr lang="zh-TW" altLang="en-US" sz="1800">
            <a:latin typeface="標楷體" pitchFamily="65" charset="-120"/>
            <a:ea typeface="標楷體" pitchFamily="65" charset="-120"/>
          </a:endParaRPr>
        </a:p>
      </dgm:t>
    </dgm:pt>
    <dgm:pt modelId="{ABE6C200-A71F-4B3B-A4B8-CF6E3EA63C3C}">
      <dgm:prSet phldrT="[文字]" custT="1"/>
      <dgm:spPr>
        <a:solidFill>
          <a:srgbClr val="7030A0"/>
        </a:solidFill>
      </dgm:spPr>
      <dgm:t>
        <a:bodyPr/>
        <a:lstStyle/>
        <a:p>
          <a:r>
            <a:rPr lang="en-US" altLang="zh-TW" sz="2400" dirty="0">
              <a:latin typeface="標楷體" pitchFamily="65" charset="-120"/>
              <a:ea typeface="標楷體" pitchFamily="65" charset="-120"/>
            </a:rPr>
            <a:t>Who</a:t>
          </a:r>
          <a:endParaRPr lang="zh-TW" altLang="en-US" sz="2400">
            <a:latin typeface="標楷體" pitchFamily="65" charset="-120"/>
            <a:ea typeface="標楷體" pitchFamily="65" charset="-120"/>
          </a:endParaRPr>
        </a:p>
      </dgm:t>
    </dgm:pt>
    <dgm:pt modelId="{0C759606-E103-448D-AA95-9CD216A317A4}" type="parTrans" cxnId="{41E283C1-5002-40BC-975E-536787C89C43}">
      <dgm:prSet/>
      <dgm:spPr/>
      <dgm:t>
        <a:bodyPr/>
        <a:lstStyle/>
        <a:p>
          <a:endParaRPr lang="zh-TW" altLang="en-US" sz="1800">
            <a:latin typeface="標楷體" pitchFamily="65" charset="-120"/>
            <a:ea typeface="標楷體" pitchFamily="65" charset="-120"/>
          </a:endParaRPr>
        </a:p>
      </dgm:t>
    </dgm:pt>
    <dgm:pt modelId="{9896664A-21CF-4C60-940E-3A05333C0BEC}" type="sibTrans" cxnId="{41E283C1-5002-40BC-975E-536787C89C43}">
      <dgm:prSet/>
      <dgm:spPr/>
      <dgm:t>
        <a:bodyPr/>
        <a:lstStyle/>
        <a:p>
          <a:endParaRPr lang="zh-TW" altLang="en-US" sz="1800">
            <a:latin typeface="標楷體" pitchFamily="65" charset="-120"/>
            <a:ea typeface="標楷體" pitchFamily="65" charset="-120"/>
          </a:endParaRPr>
        </a:p>
      </dgm:t>
    </dgm:pt>
    <dgm:pt modelId="{C6AFFBBB-DA1E-4D9A-9BC3-9B75EA346296}" type="pres">
      <dgm:prSet presAssocID="{FA3F9322-3118-4CE6-BA16-5D4AC49C324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89806158-A6D0-4A4D-A54A-9F388859D6B3}" type="pres">
      <dgm:prSet presAssocID="{711EA9A4-9F95-4639-8377-8F90A8418B25}" presName="centerShape" presStyleLbl="node0" presStyleIdx="0" presStyleCnt="1"/>
      <dgm:spPr/>
      <dgm:t>
        <a:bodyPr/>
        <a:lstStyle/>
        <a:p>
          <a:endParaRPr lang="zh-TW" altLang="en-US"/>
        </a:p>
      </dgm:t>
    </dgm:pt>
    <dgm:pt modelId="{C7443881-BB9A-40F4-BBC5-DC3BC73FF6FD}" type="pres">
      <dgm:prSet presAssocID="{0570C6E4-D7CE-490A-9813-B4363F021F75}" presName="Name9" presStyleLbl="parChTrans1D2" presStyleIdx="0" presStyleCnt="4"/>
      <dgm:spPr/>
      <dgm:t>
        <a:bodyPr/>
        <a:lstStyle/>
        <a:p>
          <a:endParaRPr lang="zh-TW" altLang="en-US"/>
        </a:p>
      </dgm:t>
    </dgm:pt>
    <dgm:pt modelId="{31E568AB-E584-4300-B96C-007A404A8848}" type="pres">
      <dgm:prSet presAssocID="{0570C6E4-D7CE-490A-9813-B4363F021F75}" presName="connTx" presStyleLbl="parChTrans1D2" presStyleIdx="0" presStyleCnt="4"/>
      <dgm:spPr/>
      <dgm:t>
        <a:bodyPr/>
        <a:lstStyle/>
        <a:p>
          <a:endParaRPr lang="zh-TW" altLang="en-US"/>
        </a:p>
      </dgm:t>
    </dgm:pt>
    <dgm:pt modelId="{83A98D03-5811-4CF6-AB63-D9666E0AB3ED}" type="pres">
      <dgm:prSet presAssocID="{2E6B3B43-56A6-4104-9591-B3EDEF01E13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828E5E9-9F6A-4C7F-BA62-482228AD468E}" type="pres">
      <dgm:prSet presAssocID="{A243214F-DCDA-446E-AAC6-5CE38C9C9A19}" presName="Name9" presStyleLbl="parChTrans1D2" presStyleIdx="1" presStyleCnt="4"/>
      <dgm:spPr/>
      <dgm:t>
        <a:bodyPr/>
        <a:lstStyle/>
        <a:p>
          <a:endParaRPr lang="zh-TW" altLang="en-US"/>
        </a:p>
      </dgm:t>
    </dgm:pt>
    <dgm:pt modelId="{288819F9-A11E-43DC-8F85-67F50B80BCFF}" type="pres">
      <dgm:prSet presAssocID="{A243214F-DCDA-446E-AAC6-5CE38C9C9A19}" presName="connTx" presStyleLbl="parChTrans1D2" presStyleIdx="1" presStyleCnt="4"/>
      <dgm:spPr/>
      <dgm:t>
        <a:bodyPr/>
        <a:lstStyle/>
        <a:p>
          <a:endParaRPr lang="zh-TW" altLang="en-US"/>
        </a:p>
      </dgm:t>
    </dgm:pt>
    <dgm:pt modelId="{DC9DD8D2-63C9-42B4-A999-78CE1AE7CA57}" type="pres">
      <dgm:prSet presAssocID="{B2B2D391-1B4B-4ADB-9F86-755204F4382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4CE05C4-76DB-4162-B702-A16267B468B7}" type="pres">
      <dgm:prSet presAssocID="{6A339FBF-36B7-43C4-A99A-6B73D61A979F}" presName="Name9" presStyleLbl="parChTrans1D2" presStyleIdx="2" presStyleCnt="4"/>
      <dgm:spPr/>
      <dgm:t>
        <a:bodyPr/>
        <a:lstStyle/>
        <a:p>
          <a:endParaRPr lang="zh-TW" altLang="en-US"/>
        </a:p>
      </dgm:t>
    </dgm:pt>
    <dgm:pt modelId="{B588C864-CF17-4A47-8EDB-AD8DC2C16488}" type="pres">
      <dgm:prSet presAssocID="{6A339FBF-36B7-43C4-A99A-6B73D61A979F}" presName="connTx" presStyleLbl="parChTrans1D2" presStyleIdx="2" presStyleCnt="4"/>
      <dgm:spPr/>
      <dgm:t>
        <a:bodyPr/>
        <a:lstStyle/>
        <a:p>
          <a:endParaRPr lang="zh-TW" altLang="en-US"/>
        </a:p>
      </dgm:t>
    </dgm:pt>
    <dgm:pt modelId="{6F2CCAA9-9441-47A1-9B4B-A6D6A84B72B7}" type="pres">
      <dgm:prSet presAssocID="{20F88C01-4D34-430B-8CE0-6DF8A2C72A0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F485F44-A421-42DE-B1C3-D8C0629C2A25}" type="pres">
      <dgm:prSet presAssocID="{0C759606-E103-448D-AA95-9CD216A317A4}" presName="Name9" presStyleLbl="parChTrans1D2" presStyleIdx="3" presStyleCnt="4"/>
      <dgm:spPr/>
      <dgm:t>
        <a:bodyPr/>
        <a:lstStyle/>
        <a:p>
          <a:endParaRPr lang="zh-TW" altLang="en-US"/>
        </a:p>
      </dgm:t>
    </dgm:pt>
    <dgm:pt modelId="{06759CBA-0F32-4AFC-A1CB-350233108021}" type="pres">
      <dgm:prSet presAssocID="{0C759606-E103-448D-AA95-9CD216A317A4}" presName="connTx" presStyleLbl="parChTrans1D2" presStyleIdx="3" presStyleCnt="4"/>
      <dgm:spPr/>
      <dgm:t>
        <a:bodyPr/>
        <a:lstStyle/>
        <a:p>
          <a:endParaRPr lang="zh-TW" altLang="en-US"/>
        </a:p>
      </dgm:t>
    </dgm:pt>
    <dgm:pt modelId="{36D0EA32-6B78-41C5-81C5-3F2C6327C44E}" type="pres">
      <dgm:prSet presAssocID="{ABE6C200-A71F-4B3B-A4B8-CF6E3EA63C3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7EB75F2-3696-402E-9957-B910888A1F00}" type="presOf" srcId="{2E6B3B43-56A6-4104-9591-B3EDEF01E130}" destId="{83A98D03-5811-4CF6-AB63-D9666E0AB3ED}" srcOrd="0" destOrd="0" presId="urn:microsoft.com/office/officeart/2005/8/layout/radial1"/>
    <dgm:cxn modelId="{DC9127F9-84A2-4DDC-909D-7467C6956A02}" type="presOf" srcId="{711EA9A4-9F95-4639-8377-8F90A8418B25}" destId="{89806158-A6D0-4A4D-A54A-9F388859D6B3}" srcOrd="0" destOrd="0" presId="urn:microsoft.com/office/officeart/2005/8/layout/radial1"/>
    <dgm:cxn modelId="{36611FF4-ABDA-4063-8806-70F2387651F9}" type="presOf" srcId="{B2B2D391-1B4B-4ADB-9F86-755204F43825}" destId="{DC9DD8D2-63C9-42B4-A999-78CE1AE7CA57}" srcOrd="0" destOrd="0" presId="urn:microsoft.com/office/officeart/2005/8/layout/radial1"/>
    <dgm:cxn modelId="{41E283C1-5002-40BC-975E-536787C89C43}" srcId="{711EA9A4-9F95-4639-8377-8F90A8418B25}" destId="{ABE6C200-A71F-4B3B-A4B8-CF6E3EA63C3C}" srcOrd="3" destOrd="0" parTransId="{0C759606-E103-448D-AA95-9CD216A317A4}" sibTransId="{9896664A-21CF-4C60-940E-3A05333C0BEC}"/>
    <dgm:cxn modelId="{AEDB6CC7-C3C4-4EE4-9866-52FCCF1CE402}" type="presOf" srcId="{0570C6E4-D7CE-490A-9813-B4363F021F75}" destId="{C7443881-BB9A-40F4-BBC5-DC3BC73FF6FD}" srcOrd="0" destOrd="0" presId="urn:microsoft.com/office/officeart/2005/8/layout/radial1"/>
    <dgm:cxn modelId="{C790A8DE-5F3F-474C-8C25-A0BD399A760B}" srcId="{711EA9A4-9F95-4639-8377-8F90A8418B25}" destId="{B2B2D391-1B4B-4ADB-9F86-755204F43825}" srcOrd="1" destOrd="0" parTransId="{A243214F-DCDA-446E-AAC6-5CE38C9C9A19}" sibTransId="{10123BB6-3B00-4908-9746-0B1593B73062}"/>
    <dgm:cxn modelId="{2DF3D674-5D98-4B86-A571-167E1D819BC9}" type="presOf" srcId="{ABE6C200-A71F-4B3B-A4B8-CF6E3EA63C3C}" destId="{36D0EA32-6B78-41C5-81C5-3F2C6327C44E}" srcOrd="0" destOrd="0" presId="urn:microsoft.com/office/officeart/2005/8/layout/radial1"/>
    <dgm:cxn modelId="{BF9FFA00-DCFE-43E1-9620-97E2FDB243EC}" type="presOf" srcId="{A243214F-DCDA-446E-AAC6-5CE38C9C9A19}" destId="{288819F9-A11E-43DC-8F85-67F50B80BCFF}" srcOrd="1" destOrd="0" presId="urn:microsoft.com/office/officeart/2005/8/layout/radial1"/>
    <dgm:cxn modelId="{006C19C7-3F84-440E-99D6-0669FE0F3F39}" srcId="{FA3F9322-3118-4CE6-BA16-5D4AC49C3240}" destId="{711EA9A4-9F95-4639-8377-8F90A8418B25}" srcOrd="0" destOrd="0" parTransId="{F2D5E7C7-DC2E-4059-A4DC-F9031084FC86}" sibTransId="{743B74D6-D8F0-4A77-8A4D-B01D86EE7AFC}"/>
    <dgm:cxn modelId="{E5C8164D-BBA8-480A-933E-CFACF295CC38}" type="presOf" srcId="{FA3F9322-3118-4CE6-BA16-5D4AC49C3240}" destId="{C6AFFBBB-DA1E-4D9A-9BC3-9B75EA346296}" srcOrd="0" destOrd="0" presId="urn:microsoft.com/office/officeart/2005/8/layout/radial1"/>
    <dgm:cxn modelId="{A48CD128-858B-42AC-9325-A22B58CA5D07}" type="presOf" srcId="{6A339FBF-36B7-43C4-A99A-6B73D61A979F}" destId="{B588C864-CF17-4A47-8EDB-AD8DC2C16488}" srcOrd="1" destOrd="0" presId="urn:microsoft.com/office/officeart/2005/8/layout/radial1"/>
    <dgm:cxn modelId="{E0304906-EF12-493E-8D0D-02DC4CD7216B}" type="presOf" srcId="{20F88C01-4D34-430B-8CE0-6DF8A2C72A03}" destId="{6F2CCAA9-9441-47A1-9B4B-A6D6A84B72B7}" srcOrd="0" destOrd="0" presId="urn:microsoft.com/office/officeart/2005/8/layout/radial1"/>
    <dgm:cxn modelId="{1AD02769-9A2B-4C9A-8613-D04F807FE9C4}" type="presOf" srcId="{0570C6E4-D7CE-490A-9813-B4363F021F75}" destId="{31E568AB-E584-4300-B96C-007A404A8848}" srcOrd="1" destOrd="0" presId="urn:microsoft.com/office/officeart/2005/8/layout/radial1"/>
    <dgm:cxn modelId="{10A13145-F32A-4001-81F4-CC87DB2FB0C8}" type="presOf" srcId="{6A339FBF-36B7-43C4-A99A-6B73D61A979F}" destId="{34CE05C4-76DB-4162-B702-A16267B468B7}" srcOrd="0" destOrd="0" presId="urn:microsoft.com/office/officeart/2005/8/layout/radial1"/>
    <dgm:cxn modelId="{5BC3FF0E-06B2-434F-9C2E-35B243C9B928}" type="presOf" srcId="{0C759606-E103-448D-AA95-9CD216A317A4}" destId="{6F485F44-A421-42DE-B1C3-D8C0629C2A25}" srcOrd="0" destOrd="0" presId="urn:microsoft.com/office/officeart/2005/8/layout/radial1"/>
    <dgm:cxn modelId="{7CC7D551-E633-4857-88F2-D9CB16D80C38}" srcId="{711EA9A4-9F95-4639-8377-8F90A8418B25}" destId="{2E6B3B43-56A6-4104-9591-B3EDEF01E130}" srcOrd="0" destOrd="0" parTransId="{0570C6E4-D7CE-490A-9813-B4363F021F75}" sibTransId="{9E45CB1E-66BE-4AB5-B050-558D764EC34F}"/>
    <dgm:cxn modelId="{88E33A77-B85D-47C3-8567-31A11CFB3DA6}" type="presOf" srcId="{0C759606-E103-448D-AA95-9CD216A317A4}" destId="{06759CBA-0F32-4AFC-A1CB-350233108021}" srcOrd="1" destOrd="0" presId="urn:microsoft.com/office/officeart/2005/8/layout/radial1"/>
    <dgm:cxn modelId="{068C88EE-2D8C-40CD-9596-80F1D726A8ED}" type="presOf" srcId="{A243214F-DCDA-446E-AAC6-5CE38C9C9A19}" destId="{F828E5E9-9F6A-4C7F-BA62-482228AD468E}" srcOrd="0" destOrd="0" presId="urn:microsoft.com/office/officeart/2005/8/layout/radial1"/>
    <dgm:cxn modelId="{45E796A0-0526-4850-8B0B-653D705A97DB}" srcId="{711EA9A4-9F95-4639-8377-8F90A8418B25}" destId="{20F88C01-4D34-430B-8CE0-6DF8A2C72A03}" srcOrd="2" destOrd="0" parTransId="{6A339FBF-36B7-43C4-A99A-6B73D61A979F}" sibTransId="{A714BE15-AE72-48B5-9707-325545B235F8}"/>
    <dgm:cxn modelId="{AD1E73E4-C371-4FE5-A423-AED2260152A1}" type="presParOf" srcId="{C6AFFBBB-DA1E-4D9A-9BC3-9B75EA346296}" destId="{89806158-A6D0-4A4D-A54A-9F388859D6B3}" srcOrd="0" destOrd="0" presId="urn:microsoft.com/office/officeart/2005/8/layout/radial1"/>
    <dgm:cxn modelId="{9691A0D1-FB28-4570-BF11-C6E46B19D311}" type="presParOf" srcId="{C6AFFBBB-DA1E-4D9A-9BC3-9B75EA346296}" destId="{C7443881-BB9A-40F4-BBC5-DC3BC73FF6FD}" srcOrd="1" destOrd="0" presId="urn:microsoft.com/office/officeart/2005/8/layout/radial1"/>
    <dgm:cxn modelId="{791832BA-82A9-4CBC-A4E3-EFE886A0FD3B}" type="presParOf" srcId="{C7443881-BB9A-40F4-BBC5-DC3BC73FF6FD}" destId="{31E568AB-E584-4300-B96C-007A404A8848}" srcOrd="0" destOrd="0" presId="urn:microsoft.com/office/officeart/2005/8/layout/radial1"/>
    <dgm:cxn modelId="{FA3B1470-D597-4E89-98C2-794A4F20BAB0}" type="presParOf" srcId="{C6AFFBBB-DA1E-4D9A-9BC3-9B75EA346296}" destId="{83A98D03-5811-4CF6-AB63-D9666E0AB3ED}" srcOrd="2" destOrd="0" presId="urn:microsoft.com/office/officeart/2005/8/layout/radial1"/>
    <dgm:cxn modelId="{14D9E469-D8FD-4C37-9B44-94E32120746B}" type="presParOf" srcId="{C6AFFBBB-DA1E-4D9A-9BC3-9B75EA346296}" destId="{F828E5E9-9F6A-4C7F-BA62-482228AD468E}" srcOrd="3" destOrd="0" presId="urn:microsoft.com/office/officeart/2005/8/layout/radial1"/>
    <dgm:cxn modelId="{138F5A80-B6EA-4162-B281-9EBCBDEDC9C0}" type="presParOf" srcId="{F828E5E9-9F6A-4C7F-BA62-482228AD468E}" destId="{288819F9-A11E-43DC-8F85-67F50B80BCFF}" srcOrd="0" destOrd="0" presId="urn:microsoft.com/office/officeart/2005/8/layout/radial1"/>
    <dgm:cxn modelId="{EB874DB8-6F5D-46B1-9C28-04FD38AEE586}" type="presParOf" srcId="{C6AFFBBB-DA1E-4D9A-9BC3-9B75EA346296}" destId="{DC9DD8D2-63C9-42B4-A999-78CE1AE7CA57}" srcOrd="4" destOrd="0" presId="urn:microsoft.com/office/officeart/2005/8/layout/radial1"/>
    <dgm:cxn modelId="{2E3DCB44-FD9C-4FC6-ABFE-B879884C54FA}" type="presParOf" srcId="{C6AFFBBB-DA1E-4D9A-9BC3-9B75EA346296}" destId="{34CE05C4-76DB-4162-B702-A16267B468B7}" srcOrd="5" destOrd="0" presId="urn:microsoft.com/office/officeart/2005/8/layout/radial1"/>
    <dgm:cxn modelId="{67617A77-2F09-4EBD-97EE-641EFBEC7224}" type="presParOf" srcId="{34CE05C4-76DB-4162-B702-A16267B468B7}" destId="{B588C864-CF17-4A47-8EDB-AD8DC2C16488}" srcOrd="0" destOrd="0" presId="urn:microsoft.com/office/officeart/2005/8/layout/radial1"/>
    <dgm:cxn modelId="{809AF85A-F483-4AEA-A04A-85891D4917D8}" type="presParOf" srcId="{C6AFFBBB-DA1E-4D9A-9BC3-9B75EA346296}" destId="{6F2CCAA9-9441-47A1-9B4B-A6D6A84B72B7}" srcOrd="6" destOrd="0" presId="urn:microsoft.com/office/officeart/2005/8/layout/radial1"/>
    <dgm:cxn modelId="{90B5816D-2DE6-489C-8042-A60F74DC1047}" type="presParOf" srcId="{C6AFFBBB-DA1E-4D9A-9BC3-9B75EA346296}" destId="{6F485F44-A421-42DE-B1C3-D8C0629C2A25}" srcOrd="7" destOrd="0" presId="urn:microsoft.com/office/officeart/2005/8/layout/radial1"/>
    <dgm:cxn modelId="{95C4D487-F365-413D-84AA-BA92D5E0BD92}" type="presParOf" srcId="{6F485F44-A421-42DE-B1C3-D8C0629C2A25}" destId="{06759CBA-0F32-4AFC-A1CB-350233108021}" srcOrd="0" destOrd="0" presId="urn:microsoft.com/office/officeart/2005/8/layout/radial1"/>
    <dgm:cxn modelId="{6C67362D-FC19-42F7-9DB7-1705FCABCF8D}" type="presParOf" srcId="{C6AFFBBB-DA1E-4D9A-9BC3-9B75EA346296}" destId="{36D0EA32-6B78-41C5-81C5-3F2C6327C44E}" srcOrd="8" destOrd="0" presId="urn:microsoft.com/office/officeart/2005/8/layout/radial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98B5EF-B3F0-4C69-9C75-7D6AFF54C92C}" type="doc">
      <dgm:prSet loTypeId="urn:microsoft.com/office/officeart/2005/8/layout/equation2" loCatId="relationship" qsTypeId="urn:microsoft.com/office/officeart/2005/8/quickstyle/simple1" qsCatId="simple" csTypeId="urn:microsoft.com/office/officeart/2005/8/colors/colorful2" csCatId="colorful" phldr="1"/>
      <dgm:spPr/>
    </dgm:pt>
    <dgm:pt modelId="{8707BCC9-826B-4956-BBB0-09AA43191584}">
      <dgm:prSet phldrT="[文字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zh-TW" altLang="en-US" b="1" dirty="0" smtClean="0">
              <a:latin typeface="標楷體" pitchFamily="65" charset="-120"/>
              <a:ea typeface="標楷體" pitchFamily="65" charset="-120"/>
            </a:rPr>
            <a:t>現況問題</a:t>
          </a:r>
          <a:endParaRPr lang="zh-TW" altLang="en-US" b="1" dirty="0">
            <a:latin typeface="標楷體" pitchFamily="65" charset="-120"/>
            <a:ea typeface="標楷體" pitchFamily="65" charset="-120"/>
          </a:endParaRPr>
        </a:p>
      </dgm:t>
    </dgm:pt>
    <dgm:pt modelId="{225419AD-2AF0-4EC1-ADBE-CB02B6F93207}" type="parTrans" cxnId="{0BB3B3EB-80A9-4E9F-8190-0A877E7C48EB}">
      <dgm:prSet/>
      <dgm:spPr/>
      <dgm:t>
        <a:bodyPr/>
        <a:lstStyle/>
        <a:p>
          <a:endParaRPr lang="zh-TW" altLang="en-US" b="1">
            <a:latin typeface="標楷體" pitchFamily="65" charset="-120"/>
            <a:ea typeface="標楷體" pitchFamily="65" charset="-120"/>
          </a:endParaRPr>
        </a:p>
      </dgm:t>
    </dgm:pt>
    <dgm:pt modelId="{10852AF6-347E-48E4-B9CB-E9AC26FDCA3F}" type="sibTrans" cxnId="{0BB3B3EB-80A9-4E9F-8190-0A877E7C48EB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endParaRPr lang="zh-TW" altLang="en-US" b="1">
            <a:latin typeface="標楷體" pitchFamily="65" charset="-120"/>
            <a:ea typeface="標楷體" pitchFamily="65" charset="-120"/>
          </a:endParaRPr>
        </a:p>
      </dgm:t>
    </dgm:pt>
    <dgm:pt modelId="{755EBD93-FAB1-47C3-B56F-CD9BDA33B82C}">
      <dgm:prSet phldrT="[文字]"/>
      <dgm:spPr>
        <a:solidFill>
          <a:srgbClr val="00B050"/>
        </a:solidFill>
      </dgm:spPr>
      <dgm:t>
        <a:bodyPr/>
        <a:lstStyle/>
        <a:p>
          <a:r>
            <a:rPr lang="zh-TW" altLang="en-US" b="1" dirty="0" smtClean="0">
              <a:latin typeface="標楷體" pitchFamily="65" charset="-120"/>
              <a:ea typeface="標楷體" pitchFamily="65" charset="-120"/>
            </a:rPr>
            <a:t>問卷調查</a:t>
          </a:r>
          <a:endParaRPr lang="zh-TW" altLang="en-US" b="1" dirty="0">
            <a:latin typeface="標楷體" pitchFamily="65" charset="-120"/>
            <a:ea typeface="標楷體" pitchFamily="65" charset="-120"/>
          </a:endParaRPr>
        </a:p>
      </dgm:t>
    </dgm:pt>
    <dgm:pt modelId="{92AA8776-F2C8-4C12-9182-39C0283A5EC0}" type="parTrans" cxnId="{BC6CE0CF-D514-4F04-87F7-FA2A006FFC4F}">
      <dgm:prSet/>
      <dgm:spPr/>
      <dgm:t>
        <a:bodyPr/>
        <a:lstStyle/>
        <a:p>
          <a:endParaRPr lang="zh-TW" altLang="en-US" b="1">
            <a:latin typeface="標楷體" pitchFamily="65" charset="-120"/>
            <a:ea typeface="標楷體" pitchFamily="65" charset="-120"/>
          </a:endParaRPr>
        </a:p>
      </dgm:t>
    </dgm:pt>
    <dgm:pt modelId="{3EF23AE0-A62C-4D80-A0F1-CD6043605B5E}" type="sibTrans" cxnId="{BC6CE0CF-D514-4F04-87F7-FA2A006FFC4F}">
      <dgm:prSet/>
      <dgm:spPr/>
      <dgm:t>
        <a:bodyPr/>
        <a:lstStyle/>
        <a:p>
          <a:endParaRPr lang="zh-TW" altLang="en-US" b="1">
            <a:latin typeface="標楷體" pitchFamily="65" charset="-120"/>
            <a:ea typeface="標楷體" pitchFamily="65" charset="-120"/>
          </a:endParaRPr>
        </a:p>
      </dgm:t>
    </dgm:pt>
    <dgm:pt modelId="{5EB581A8-0FBE-4CF6-97F6-EAFED1EA8D56}">
      <dgm:prSet phldrT="[文字]"/>
      <dgm:spPr/>
      <dgm:t>
        <a:bodyPr/>
        <a:lstStyle/>
        <a:p>
          <a:r>
            <a:rPr lang="zh-TW" altLang="zh-TW" b="1" dirty="0" smtClean="0">
              <a:latin typeface="標楷體" pitchFamily="65" charset="-120"/>
              <a:ea typeface="標楷體" pitchFamily="65" charset="-120"/>
            </a:rPr>
            <a:t>研究</a:t>
          </a:r>
          <a:endParaRPr lang="en-US" altLang="zh-TW" b="1" dirty="0" smtClean="0">
            <a:latin typeface="標楷體" pitchFamily="65" charset="-120"/>
            <a:ea typeface="標楷體" pitchFamily="65" charset="-120"/>
          </a:endParaRPr>
        </a:p>
        <a:p>
          <a:r>
            <a:rPr lang="zh-TW" altLang="zh-TW" b="1" dirty="0" smtClean="0">
              <a:latin typeface="標楷體" pitchFamily="65" charset="-120"/>
              <a:ea typeface="標楷體" pitchFamily="65" charset="-120"/>
            </a:rPr>
            <a:t>方法</a:t>
          </a:r>
          <a:endParaRPr lang="zh-TW" altLang="en-US" b="1" dirty="0">
            <a:latin typeface="標楷體" pitchFamily="65" charset="-120"/>
            <a:ea typeface="標楷體" pitchFamily="65" charset="-120"/>
          </a:endParaRPr>
        </a:p>
      </dgm:t>
    </dgm:pt>
    <dgm:pt modelId="{64EBA922-1DB8-47E8-8920-4CF4C5BF681C}" type="parTrans" cxnId="{0B1365EF-BD3E-4907-9E8F-616031F6F226}">
      <dgm:prSet/>
      <dgm:spPr/>
      <dgm:t>
        <a:bodyPr/>
        <a:lstStyle/>
        <a:p>
          <a:endParaRPr lang="zh-TW" altLang="en-US" b="1">
            <a:latin typeface="標楷體" pitchFamily="65" charset="-120"/>
            <a:ea typeface="標楷體" pitchFamily="65" charset="-120"/>
          </a:endParaRPr>
        </a:p>
      </dgm:t>
    </dgm:pt>
    <dgm:pt modelId="{9698F322-A714-40F9-B5EB-01B0B89628C8}" type="sibTrans" cxnId="{0B1365EF-BD3E-4907-9E8F-616031F6F226}">
      <dgm:prSet/>
      <dgm:spPr/>
      <dgm:t>
        <a:bodyPr/>
        <a:lstStyle/>
        <a:p>
          <a:endParaRPr lang="zh-TW" altLang="en-US" b="1">
            <a:latin typeface="標楷體" pitchFamily="65" charset="-120"/>
            <a:ea typeface="標楷體" pitchFamily="65" charset="-120"/>
          </a:endParaRPr>
        </a:p>
      </dgm:t>
    </dgm:pt>
    <dgm:pt modelId="{910F33DE-C276-428B-82D6-25A4C9CD05D0}" type="pres">
      <dgm:prSet presAssocID="{7498B5EF-B3F0-4C69-9C75-7D6AFF54C92C}" presName="Name0" presStyleCnt="0">
        <dgm:presLayoutVars>
          <dgm:dir/>
          <dgm:resizeHandles val="exact"/>
        </dgm:presLayoutVars>
      </dgm:prSet>
      <dgm:spPr/>
    </dgm:pt>
    <dgm:pt modelId="{14EC7274-6918-42E1-8CF5-4098D2DA67F4}" type="pres">
      <dgm:prSet presAssocID="{7498B5EF-B3F0-4C69-9C75-7D6AFF54C92C}" presName="vNodes" presStyleCnt="0"/>
      <dgm:spPr/>
    </dgm:pt>
    <dgm:pt modelId="{4EC03CB2-8E52-4B68-A21F-4288337AD90C}" type="pres">
      <dgm:prSet presAssocID="{8707BCC9-826B-4956-BBB0-09AA4319158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038305A-7531-45D3-8BAB-83BDC5B2B9CE}" type="pres">
      <dgm:prSet presAssocID="{10852AF6-347E-48E4-B9CB-E9AC26FDCA3F}" presName="spacerT" presStyleCnt="0"/>
      <dgm:spPr/>
    </dgm:pt>
    <dgm:pt modelId="{8D985537-E553-4450-85C9-6CEF6ED4E53C}" type="pres">
      <dgm:prSet presAssocID="{10852AF6-347E-48E4-B9CB-E9AC26FDCA3F}" presName="sibTrans" presStyleLbl="sibTrans2D1" presStyleIdx="0" presStyleCnt="2"/>
      <dgm:spPr/>
      <dgm:t>
        <a:bodyPr/>
        <a:lstStyle/>
        <a:p>
          <a:endParaRPr lang="zh-TW" altLang="en-US"/>
        </a:p>
      </dgm:t>
    </dgm:pt>
    <dgm:pt modelId="{637D7F3F-7456-4178-AE77-1AD52688F0C7}" type="pres">
      <dgm:prSet presAssocID="{10852AF6-347E-48E4-B9CB-E9AC26FDCA3F}" presName="spacerB" presStyleCnt="0"/>
      <dgm:spPr/>
    </dgm:pt>
    <dgm:pt modelId="{A29AAB30-3ADE-48DA-9F8A-9A61ECBF7BDB}" type="pres">
      <dgm:prSet presAssocID="{755EBD93-FAB1-47C3-B56F-CD9BDA33B82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D56A10A-5789-40A6-B67C-EA12CC1CC2B5}" type="pres">
      <dgm:prSet presAssocID="{7498B5EF-B3F0-4C69-9C75-7D6AFF54C92C}" presName="sibTransLast" presStyleLbl="sibTrans2D1" presStyleIdx="1" presStyleCnt="2"/>
      <dgm:spPr/>
      <dgm:t>
        <a:bodyPr/>
        <a:lstStyle/>
        <a:p>
          <a:endParaRPr lang="zh-TW" altLang="en-US"/>
        </a:p>
      </dgm:t>
    </dgm:pt>
    <dgm:pt modelId="{9196B337-F8B7-4D5A-9CB3-CC668794B767}" type="pres">
      <dgm:prSet presAssocID="{7498B5EF-B3F0-4C69-9C75-7D6AFF54C92C}" presName="connectorText" presStyleLbl="sibTrans2D1" presStyleIdx="1" presStyleCnt="2"/>
      <dgm:spPr/>
      <dgm:t>
        <a:bodyPr/>
        <a:lstStyle/>
        <a:p>
          <a:endParaRPr lang="zh-TW" altLang="en-US"/>
        </a:p>
      </dgm:t>
    </dgm:pt>
    <dgm:pt modelId="{1334B052-5F75-4894-84CD-BA7448745207}" type="pres">
      <dgm:prSet presAssocID="{7498B5EF-B3F0-4C69-9C75-7D6AFF54C92C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8D49AB56-26DC-4C65-843A-17B27039F3CB}" type="presOf" srcId="{3EF23AE0-A62C-4D80-A0F1-CD6043605B5E}" destId="{9196B337-F8B7-4D5A-9CB3-CC668794B767}" srcOrd="1" destOrd="0" presId="urn:microsoft.com/office/officeart/2005/8/layout/equation2"/>
    <dgm:cxn modelId="{BC6CE0CF-D514-4F04-87F7-FA2A006FFC4F}" srcId="{7498B5EF-B3F0-4C69-9C75-7D6AFF54C92C}" destId="{755EBD93-FAB1-47C3-B56F-CD9BDA33B82C}" srcOrd="1" destOrd="0" parTransId="{92AA8776-F2C8-4C12-9182-39C0283A5EC0}" sibTransId="{3EF23AE0-A62C-4D80-A0F1-CD6043605B5E}"/>
    <dgm:cxn modelId="{2AAA8870-E322-412B-9B0E-2C9C39158474}" type="presOf" srcId="{8707BCC9-826B-4956-BBB0-09AA43191584}" destId="{4EC03CB2-8E52-4B68-A21F-4288337AD90C}" srcOrd="0" destOrd="0" presId="urn:microsoft.com/office/officeart/2005/8/layout/equation2"/>
    <dgm:cxn modelId="{EFD3312C-94CC-49B7-8A69-DD359BA46458}" type="presOf" srcId="{7498B5EF-B3F0-4C69-9C75-7D6AFF54C92C}" destId="{910F33DE-C276-428B-82D6-25A4C9CD05D0}" srcOrd="0" destOrd="0" presId="urn:microsoft.com/office/officeart/2005/8/layout/equation2"/>
    <dgm:cxn modelId="{0BB3B3EB-80A9-4E9F-8190-0A877E7C48EB}" srcId="{7498B5EF-B3F0-4C69-9C75-7D6AFF54C92C}" destId="{8707BCC9-826B-4956-BBB0-09AA43191584}" srcOrd="0" destOrd="0" parTransId="{225419AD-2AF0-4EC1-ADBE-CB02B6F93207}" sibTransId="{10852AF6-347E-48E4-B9CB-E9AC26FDCA3F}"/>
    <dgm:cxn modelId="{AA26D6EB-A768-4EAC-9A81-EE5051EB1A64}" type="presOf" srcId="{10852AF6-347E-48E4-B9CB-E9AC26FDCA3F}" destId="{8D985537-E553-4450-85C9-6CEF6ED4E53C}" srcOrd="0" destOrd="0" presId="urn:microsoft.com/office/officeart/2005/8/layout/equation2"/>
    <dgm:cxn modelId="{4622F51C-443B-48DC-B6DC-683604D6EBBE}" type="presOf" srcId="{755EBD93-FAB1-47C3-B56F-CD9BDA33B82C}" destId="{A29AAB30-3ADE-48DA-9F8A-9A61ECBF7BDB}" srcOrd="0" destOrd="0" presId="urn:microsoft.com/office/officeart/2005/8/layout/equation2"/>
    <dgm:cxn modelId="{80407129-29B5-4566-B929-312D3375D393}" type="presOf" srcId="{3EF23AE0-A62C-4D80-A0F1-CD6043605B5E}" destId="{2D56A10A-5789-40A6-B67C-EA12CC1CC2B5}" srcOrd="0" destOrd="0" presId="urn:microsoft.com/office/officeart/2005/8/layout/equation2"/>
    <dgm:cxn modelId="{0B1365EF-BD3E-4907-9E8F-616031F6F226}" srcId="{7498B5EF-B3F0-4C69-9C75-7D6AFF54C92C}" destId="{5EB581A8-0FBE-4CF6-97F6-EAFED1EA8D56}" srcOrd="2" destOrd="0" parTransId="{64EBA922-1DB8-47E8-8920-4CF4C5BF681C}" sibTransId="{9698F322-A714-40F9-B5EB-01B0B89628C8}"/>
    <dgm:cxn modelId="{2916ED7A-4A18-4545-B347-007E56F7F797}" type="presOf" srcId="{5EB581A8-0FBE-4CF6-97F6-EAFED1EA8D56}" destId="{1334B052-5F75-4894-84CD-BA7448745207}" srcOrd="0" destOrd="0" presId="urn:microsoft.com/office/officeart/2005/8/layout/equation2"/>
    <dgm:cxn modelId="{D1CDD2C8-74AB-4F57-A21B-DE41044B04E7}" type="presParOf" srcId="{910F33DE-C276-428B-82D6-25A4C9CD05D0}" destId="{14EC7274-6918-42E1-8CF5-4098D2DA67F4}" srcOrd="0" destOrd="0" presId="urn:microsoft.com/office/officeart/2005/8/layout/equation2"/>
    <dgm:cxn modelId="{C079B583-8745-42EA-A44A-FD00434BFD4E}" type="presParOf" srcId="{14EC7274-6918-42E1-8CF5-4098D2DA67F4}" destId="{4EC03CB2-8E52-4B68-A21F-4288337AD90C}" srcOrd="0" destOrd="0" presId="urn:microsoft.com/office/officeart/2005/8/layout/equation2"/>
    <dgm:cxn modelId="{1C9368FA-F229-4BFC-BE5B-19E17E130A8C}" type="presParOf" srcId="{14EC7274-6918-42E1-8CF5-4098D2DA67F4}" destId="{F038305A-7531-45D3-8BAB-83BDC5B2B9CE}" srcOrd="1" destOrd="0" presId="urn:microsoft.com/office/officeart/2005/8/layout/equation2"/>
    <dgm:cxn modelId="{F29D1966-6AFD-4A32-8245-882AB440CBA9}" type="presParOf" srcId="{14EC7274-6918-42E1-8CF5-4098D2DA67F4}" destId="{8D985537-E553-4450-85C9-6CEF6ED4E53C}" srcOrd="2" destOrd="0" presId="urn:microsoft.com/office/officeart/2005/8/layout/equation2"/>
    <dgm:cxn modelId="{758C78F7-28B7-437A-A3D7-6A64896CD6FA}" type="presParOf" srcId="{14EC7274-6918-42E1-8CF5-4098D2DA67F4}" destId="{637D7F3F-7456-4178-AE77-1AD52688F0C7}" srcOrd="3" destOrd="0" presId="urn:microsoft.com/office/officeart/2005/8/layout/equation2"/>
    <dgm:cxn modelId="{F426B619-30BB-4514-B4BC-135996348E08}" type="presParOf" srcId="{14EC7274-6918-42E1-8CF5-4098D2DA67F4}" destId="{A29AAB30-3ADE-48DA-9F8A-9A61ECBF7BDB}" srcOrd="4" destOrd="0" presId="urn:microsoft.com/office/officeart/2005/8/layout/equation2"/>
    <dgm:cxn modelId="{3182C9A5-68C6-430C-A28B-3772A2A6BF3D}" type="presParOf" srcId="{910F33DE-C276-428B-82D6-25A4C9CD05D0}" destId="{2D56A10A-5789-40A6-B67C-EA12CC1CC2B5}" srcOrd="1" destOrd="0" presId="urn:microsoft.com/office/officeart/2005/8/layout/equation2"/>
    <dgm:cxn modelId="{B10805AB-90B6-4FB1-BCC6-8B4F9451FE9E}" type="presParOf" srcId="{2D56A10A-5789-40A6-B67C-EA12CC1CC2B5}" destId="{9196B337-F8B7-4D5A-9CB3-CC668794B767}" srcOrd="0" destOrd="0" presId="urn:microsoft.com/office/officeart/2005/8/layout/equation2"/>
    <dgm:cxn modelId="{A8EF7F80-AD40-4C03-AEEC-05B67B522668}" type="presParOf" srcId="{910F33DE-C276-428B-82D6-25A4C9CD05D0}" destId="{1334B052-5F75-4894-84CD-BA7448745207}" srcOrd="2" destOrd="0" presId="urn:microsoft.com/office/officeart/2005/8/layout/equati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06BC57-5CA7-455B-B6A1-2A84E0BCF315}" type="doc">
      <dgm:prSet loTypeId="urn:microsoft.com/office/officeart/2005/8/layout/default#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3D669CC1-6B71-4D56-A521-F8F549D0029C}">
      <dgm:prSet phldrT="[文字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en-US" sz="1600" b="1" i="0" u="none" dirty="0" smtClean="0">
              <a:latin typeface="標楷體" pitchFamily="65" charset="-120"/>
              <a:ea typeface="標楷體" pitchFamily="65" charset="-120"/>
            </a:rPr>
            <a:t>1.</a:t>
          </a:r>
          <a:r>
            <a:rPr lang="zh-TW" sz="1600" b="1" i="0" u="none" dirty="0" smtClean="0">
              <a:latin typeface="標楷體" pitchFamily="65" charset="-120"/>
              <a:ea typeface="標楷體" pitchFamily="65" charset="-120"/>
            </a:rPr>
            <a:t>本組為資管系學生，設計出的</a:t>
          </a:r>
        </a:p>
        <a:p>
          <a:pPr algn="ctr" rtl="0"/>
          <a:r>
            <a:rPr lang="zh-TW" altLang="en-US" sz="1600" b="1" i="0" u="none" dirty="0" smtClean="0">
              <a:latin typeface="標楷體" pitchFamily="65" charset="-120"/>
              <a:ea typeface="標楷體" pitchFamily="65" charset="-120"/>
            </a:rPr>
            <a:t>網站供店家</a:t>
          </a:r>
          <a:r>
            <a:rPr lang="zh-TW" sz="1600" b="1" i="0" u="none" dirty="0" smtClean="0">
              <a:latin typeface="標楷體" pitchFamily="65" charset="-120"/>
              <a:ea typeface="標楷體" pitchFamily="65" charset="-120"/>
            </a:rPr>
            <a:t>使用上具有說服力。</a:t>
          </a:r>
        </a:p>
        <a:p>
          <a:pPr algn="ctr" rtl="0"/>
          <a:r>
            <a:rPr lang="en-US" sz="1600" b="1" i="0" u="none" dirty="0" smtClean="0">
              <a:latin typeface="標楷體" pitchFamily="65" charset="-120"/>
              <a:ea typeface="標楷體" pitchFamily="65" charset="-120"/>
            </a:rPr>
            <a:t>2.</a:t>
          </a:r>
          <a:r>
            <a:rPr lang="zh-TW" sz="1600" b="1" i="0" u="none" dirty="0" smtClean="0">
              <a:latin typeface="標楷體" pitchFamily="65" charset="-120"/>
              <a:ea typeface="標楷體" pitchFamily="65" charset="-120"/>
            </a:rPr>
            <a:t>此專案受</a:t>
          </a:r>
          <a:r>
            <a:rPr lang="zh-TW" altLang="en-US" sz="1600" b="1" i="0" u="none" dirty="0" smtClean="0">
              <a:latin typeface="標楷體" pitchFamily="65" charset="-120"/>
              <a:ea typeface="標楷體" pitchFamily="65" charset="-120"/>
            </a:rPr>
            <a:t>店家</a:t>
          </a:r>
          <a:r>
            <a:rPr lang="zh-TW" sz="1600" b="1" i="0" u="none" dirty="0" smtClean="0">
              <a:latin typeface="標楷體" pitchFamily="65" charset="-120"/>
              <a:ea typeface="標楷體" pitchFamily="65" charset="-120"/>
            </a:rPr>
            <a:t>大力支持</a:t>
          </a:r>
        </a:p>
        <a:p>
          <a:pPr algn="ctr" rtl="0"/>
          <a:r>
            <a:rPr lang="en-US" sz="1600" b="1" i="0" u="none" dirty="0" smtClean="0">
              <a:latin typeface="標楷體" pitchFamily="65" charset="-120"/>
              <a:ea typeface="標楷體" pitchFamily="65" charset="-120"/>
            </a:rPr>
            <a:t>3</a:t>
          </a:r>
          <a:r>
            <a:rPr lang="zh-TW" sz="1600" b="1" i="0" u="none" dirty="0" smtClean="0">
              <a:latin typeface="標楷體" pitchFamily="65" charset="-120"/>
              <a:ea typeface="標楷體" pitchFamily="65" charset="-120"/>
            </a:rPr>
            <a:t>指導老師為程式設計老師，指導</a:t>
          </a:r>
        </a:p>
        <a:p>
          <a:pPr algn="ctr" rtl="0"/>
          <a:r>
            <a:rPr lang="zh-TW" sz="1600" b="1" i="0" u="none" dirty="0" smtClean="0">
              <a:latin typeface="標楷體" pitchFamily="65" charset="-120"/>
              <a:ea typeface="標楷體" pitchFamily="65" charset="-120"/>
            </a:rPr>
            <a:t>本組</a:t>
          </a:r>
          <a:r>
            <a:rPr lang="zh-TW" altLang="en-US" sz="1600" b="1" i="0" u="none" dirty="0" smtClean="0">
              <a:latin typeface="標楷體" pitchFamily="65" charset="-120"/>
              <a:ea typeface="標楷體" pitchFamily="65" charset="-120"/>
            </a:rPr>
            <a:t>網站</a:t>
          </a:r>
          <a:r>
            <a:rPr lang="zh-TW" sz="1600" b="1" i="0" u="none" dirty="0" smtClean="0">
              <a:latin typeface="標楷體" pitchFamily="65" charset="-120"/>
              <a:ea typeface="標楷體" pitchFamily="65" charset="-120"/>
            </a:rPr>
            <a:t>之設計</a:t>
          </a:r>
          <a:endParaRPr lang="zh-TW" altLang="en-US" sz="1600" b="1" dirty="0" smtClean="0">
            <a:latin typeface="標楷體" pitchFamily="65" charset="-120"/>
            <a:ea typeface="標楷體" pitchFamily="65" charset="-120"/>
          </a:endParaRPr>
        </a:p>
        <a:p>
          <a:pPr algn="r" rtl="0"/>
          <a:r>
            <a:rPr lang="zh-TW" sz="1600" b="1" i="0" u="none" dirty="0" smtClean="0">
              <a:latin typeface="標楷體" pitchFamily="65" charset="-120"/>
              <a:ea typeface="標楷體" pitchFamily="65" charset="-120"/>
            </a:rPr>
            <a:t>優勢</a:t>
          </a:r>
          <a:endParaRPr lang="zh-TW" altLang="en-US" sz="1600" b="1" dirty="0">
            <a:latin typeface="標楷體" pitchFamily="65" charset="-120"/>
            <a:ea typeface="標楷體" pitchFamily="65" charset="-120"/>
          </a:endParaRPr>
        </a:p>
      </dgm:t>
    </dgm:pt>
    <dgm:pt modelId="{E9D5E3D3-5C93-4CDF-AE25-85F7BEDEF03A}" type="parTrans" cxnId="{E080424A-554A-4273-87B0-AE51F41B804F}">
      <dgm:prSet/>
      <dgm:spPr/>
      <dgm:t>
        <a:bodyPr/>
        <a:lstStyle/>
        <a:p>
          <a:endParaRPr lang="zh-TW" altLang="en-US" b="1"/>
        </a:p>
      </dgm:t>
    </dgm:pt>
    <dgm:pt modelId="{6FE55CD3-6E0D-487A-AAB5-C7E0144FD80C}" type="sibTrans" cxnId="{E080424A-554A-4273-87B0-AE51F41B804F}">
      <dgm:prSet/>
      <dgm:spPr/>
      <dgm:t>
        <a:bodyPr/>
        <a:lstStyle/>
        <a:p>
          <a:endParaRPr lang="zh-TW" altLang="en-US" b="1"/>
        </a:p>
      </dgm:t>
    </dgm:pt>
    <dgm:pt modelId="{09C726BB-E671-40A2-BE29-C377F24F00EE}">
      <dgm:prSet phldrT="[文字]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en-US" b="1" i="0" u="none" dirty="0" smtClean="0"/>
        </a:p>
        <a:p>
          <a:pPr algn="ctr"/>
          <a:r>
            <a:rPr lang="en-US" b="1" i="0" u="none" dirty="0" smtClean="0">
              <a:latin typeface="標楷體" pitchFamily="65" charset="-120"/>
              <a:ea typeface="標楷體" pitchFamily="65" charset="-120"/>
            </a:rPr>
            <a:t>1.</a:t>
          </a:r>
          <a:r>
            <a:rPr lang="zh-TW" b="1" i="0" u="none" dirty="0" smtClean="0">
              <a:latin typeface="標楷體" pitchFamily="65" charset="-120"/>
              <a:ea typeface="標楷體" pitchFamily="65" charset="-120"/>
            </a:rPr>
            <a:t>本組</a:t>
          </a:r>
          <a:r>
            <a:rPr lang="zh-TW" altLang="en-US" b="1" i="0" u="none" dirty="0" smtClean="0">
              <a:latin typeface="標楷體" pitchFamily="65" charset="-120"/>
              <a:ea typeface="標楷體" pitchFamily="65" charset="-120"/>
            </a:rPr>
            <a:t>網站</a:t>
          </a:r>
          <a:r>
            <a:rPr lang="zh-TW" b="1" i="0" u="none" dirty="0" smtClean="0">
              <a:latin typeface="標楷體" pitchFamily="65" charset="-120"/>
              <a:ea typeface="標楷體" pitchFamily="65" charset="-120"/>
            </a:rPr>
            <a:t>設計技術不比專業團隊</a:t>
          </a:r>
        </a:p>
        <a:p>
          <a:pPr algn="ctr" rtl="0"/>
          <a:r>
            <a:rPr lang="en-US" b="1" i="0" u="none" dirty="0" smtClean="0">
              <a:latin typeface="標楷體" pitchFamily="65" charset="-120"/>
              <a:ea typeface="標楷體" pitchFamily="65" charset="-120"/>
            </a:rPr>
            <a:t>2.</a:t>
          </a:r>
          <a:r>
            <a:rPr lang="zh-TW" altLang="en-US" b="1" i="0" u="none" dirty="0" smtClean="0">
              <a:latin typeface="標楷體" pitchFamily="65" charset="-120"/>
              <a:ea typeface="標楷體" pitchFamily="65" charset="-120"/>
            </a:rPr>
            <a:t>店家服務項目不夠多元化，與其他相關產業的網站豐富性較低。</a:t>
          </a:r>
          <a:endParaRPr lang="en-US" altLang="zh-TW" b="1" i="0" u="none" dirty="0" smtClean="0">
            <a:latin typeface="標楷體" pitchFamily="65" charset="-120"/>
            <a:ea typeface="標楷體" pitchFamily="65" charset="-120"/>
          </a:endParaRPr>
        </a:p>
        <a:p>
          <a:pPr algn="ctr" rtl="0"/>
          <a:endParaRPr lang="zh-TW" altLang="en-US" b="1" dirty="0" smtClean="0">
            <a:latin typeface="標楷體" pitchFamily="65" charset="-120"/>
            <a:ea typeface="標楷體" pitchFamily="65" charset="-120"/>
          </a:endParaRPr>
        </a:p>
        <a:p>
          <a:pPr algn="l" rtl="0"/>
          <a:r>
            <a:rPr lang="zh-TW" b="1" i="0" u="none" dirty="0" smtClean="0">
              <a:latin typeface="標楷體" pitchFamily="65" charset="-120"/>
              <a:ea typeface="標楷體" pitchFamily="65" charset="-120"/>
            </a:rPr>
            <a:t>劣勢</a:t>
          </a:r>
          <a:endParaRPr lang="zh-TW" altLang="en-US" b="1" dirty="0">
            <a:latin typeface="標楷體" pitchFamily="65" charset="-120"/>
            <a:ea typeface="標楷體" pitchFamily="65" charset="-120"/>
          </a:endParaRPr>
        </a:p>
      </dgm:t>
    </dgm:pt>
    <dgm:pt modelId="{7D18F8B6-C46F-4516-BC2D-F9A3EA01A02A}" type="parTrans" cxnId="{7F6D2B0B-05C1-4550-93D8-360752D6EE82}">
      <dgm:prSet/>
      <dgm:spPr/>
      <dgm:t>
        <a:bodyPr/>
        <a:lstStyle/>
        <a:p>
          <a:endParaRPr lang="zh-TW" altLang="en-US" b="1"/>
        </a:p>
      </dgm:t>
    </dgm:pt>
    <dgm:pt modelId="{01A481EC-ABF8-4A7E-AE62-8D6C26A20B5C}" type="sibTrans" cxnId="{7F6D2B0B-05C1-4550-93D8-360752D6EE82}">
      <dgm:prSet/>
      <dgm:spPr/>
      <dgm:t>
        <a:bodyPr/>
        <a:lstStyle/>
        <a:p>
          <a:endParaRPr lang="zh-TW" altLang="en-US" b="1"/>
        </a:p>
      </dgm:t>
    </dgm:pt>
    <dgm:pt modelId="{045311B1-7A8F-4D39-8C1B-CF8DB02D8FF4}">
      <dgm:prSet phldrT="[文字]" custT="1"/>
      <dgm:spPr>
        <a:solidFill>
          <a:srgbClr val="00B050"/>
        </a:solidFill>
      </dgm:spPr>
      <dgm:t>
        <a:bodyPr/>
        <a:lstStyle/>
        <a:p>
          <a:pPr algn="r"/>
          <a:r>
            <a:rPr lang="zh-TW" sz="2000" b="1" i="0" u="none" dirty="0" smtClean="0">
              <a:latin typeface="標楷體" pitchFamily="65" charset="-120"/>
              <a:ea typeface="標楷體" pitchFamily="65" charset="-120"/>
            </a:rPr>
            <a:t>機會</a:t>
          </a:r>
          <a:endParaRPr lang="zh-TW" altLang="en-US" sz="2000" b="1" dirty="0" smtClean="0">
            <a:latin typeface="標楷體" pitchFamily="65" charset="-120"/>
            <a:ea typeface="標楷體" pitchFamily="65" charset="-120"/>
          </a:endParaRPr>
        </a:p>
        <a:p>
          <a:pPr algn="ctr" rtl="0"/>
          <a:r>
            <a:rPr lang="en-US" sz="2000" b="1" i="0" u="none" dirty="0" smtClean="0">
              <a:latin typeface="標楷體" pitchFamily="65" charset="-120"/>
              <a:ea typeface="標楷體" pitchFamily="65" charset="-120"/>
            </a:rPr>
            <a:t>1.</a:t>
          </a:r>
          <a:r>
            <a:rPr lang="zh-TW" altLang="en-US" sz="2000" b="1" i="0" u="none" dirty="0" smtClean="0">
              <a:latin typeface="標楷體" pitchFamily="65" charset="-120"/>
              <a:ea typeface="標楷體" pitchFamily="65" charset="-120"/>
            </a:rPr>
            <a:t>透過本網站的設計，達到店家宣傳的機會。</a:t>
          </a:r>
          <a:endParaRPr lang="en-US" sz="2000" b="1" i="0" u="none" dirty="0" smtClean="0">
            <a:latin typeface="標楷體" pitchFamily="65" charset="-120"/>
            <a:ea typeface="標楷體" pitchFamily="65" charset="-120"/>
          </a:endParaRPr>
        </a:p>
        <a:p>
          <a:pPr algn="ctr" rtl="0"/>
          <a:r>
            <a:rPr lang="en-US" altLang="zh-TW" sz="2000" b="1" i="0" u="none" dirty="0" smtClean="0">
              <a:latin typeface="標楷體" pitchFamily="65" charset="-120"/>
              <a:ea typeface="標楷體" pitchFamily="65" charset="-120"/>
            </a:rPr>
            <a:t>2</a:t>
          </a:r>
          <a:r>
            <a:rPr lang="en-US" sz="2000" b="1" i="0" u="none" dirty="0" smtClean="0">
              <a:latin typeface="標楷體" pitchFamily="65" charset="-120"/>
              <a:ea typeface="標楷體" pitchFamily="65" charset="-120"/>
            </a:rPr>
            <a:t>.</a:t>
          </a:r>
          <a:r>
            <a:rPr lang="zh-TW" altLang="en-US" sz="2000" b="1" i="0" u="none" dirty="0" smtClean="0">
              <a:latin typeface="標楷體" pitchFamily="65" charset="-120"/>
              <a:ea typeface="標楷體" pitchFamily="65" charset="-120"/>
            </a:rPr>
            <a:t>因為特殊優惠</a:t>
          </a:r>
          <a:r>
            <a:rPr lang="zh-TW" sz="2000" b="1" i="0" u="none" dirty="0" smtClean="0">
              <a:latin typeface="標楷體" pitchFamily="65" charset="-120"/>
              <a:ea typeface="標楷體" pitchFamily="65" charset="-120"/>
            </a:rPr>
            <a:t>，</a:t>
          </a:r>
          <a:r>
            <a:rPr lang="zh-TW" altLang="en-US" sz="2000" b="1" i="0" u="none" dirty="0" smtClean="0">
              <a:latin typeface="標楷體" pitchFamily="65" charset="-120"/>
              <a:ea typeface="標楷體" pitchFamily="65" charset="-120"/>
            </a:rPr>
            <a:t>客戶</a:t>
          </a:r>
          <a:r>
            <a:rPr lang="zh-TW" sz="2000" b="1" i="0" u="none" dirty="0" smtClean="0">
              <a:latin typeface="標楷體" pitchFamily="65" charset="-120"/>
              <a:ea typeface="標楷體" pitchFamily="65" charset="-120"/>
            </a:rPr>
            <a:t>使用意願也高</a:t>
          </a:r>
          <a:endParaRPr lang="zh-TW" altLang="en-US" sz="2000" b="1" dirty="0">
            <a:latin typeface="標楷體" pitchFamily="65" charset="-120"/>
            <a:ea typeface="標楷體" pitchFamily="65" charset="-120"/>
          </a:endParaRPr>
        </a:p>
      </dgm:t>
    </dgm:pt>
    <dgm:pt modelId="{4893E862-7886-4779-9569-8E1BDE343260}" type="parTrans" cxnId="{C80B2B58-66D9-4D5B-A8FC-85FBA8D0E7A9}">
      <dgm:prSet/>
      <dgm:spPr/>
      <dgm:t>
        <a:bodyPr/>
        <a:lstStyle/>
        <a:p>
          <a:endParaRPr lang="zh-TW" altLang="en-US" b="1"/>
        </a:p>
      </dgm:t>
    </dgm:pt>
    <dgm:pt modelId="{EF799A6B-7FD0-4D1F-BF5E-242B7B1C6E3D}" type="sibTrans" cxnId="{C80B2B58-66D9-4D5B-A8FC-85FBA8D0E7A9}">
      <dgm:prSet/>
      <dgm:spPr/>
      <dgm:t>
        <a:bodyPr/>
        <a:lstStyle/>
        <a:p>
          <a:endParaRPr lang="zh-TW" altLang="en-US" b="1"/>
        </a:p>
      </dgm:t>
    </dgm:pt>
    <dgm:pt modelId="{5AB064F8-C338-462C-843B-DF5EF3DCD8D6}">
      <dgm:prSet phldrT="[文字]" custT="1"/>
      <dgm:spPr/>
      <dgm:t>
        <a:bodyPr/>
        <a:lstStyle/>
        <a:p>
          <a:pPr algn="l"/>
          <a:r>
            <a:rPr lang="zh-TW" sz="1800" b="1" i="0" u="none" dirty="0" smtClean="0">
              <a:latin typeface="標楷體" pitchFamily="65" charset="-120"/>
              <a:ea typeface="標楷體" pitchFamily="65" charset="-120"/>
            </a:rPr>
            <a:t>威脅</a:t>
          </a:r>
          <a:endParaRPr lang="en-US" altLang="zh-TW" sz="1800" b="1" i="0" u="none" dirty="0" smtClean="0">
            <a:latin typeface="標楷體" pitchFamily="65" charset="-120"/>
            <a:ea typeface="標楷體" pitchFamily="65" charset="-120"/>
          </a:endParaRPr>
        </a:p>
        <a:p>
          <a:pPr algn="l"/>
          <a:endParaRPr lang="zh-TW" altLang="en-US" sz="1800" b="1" dirty="0" smtClean="0">
            <a:latin typeface="標楷體" pitchFamily="65" charset="-120"/>
            <a:ea typeface="標楷體" pitchFamily="65" charset="-120"/>
          </a:endParaRPr>
        </a:p>
        <a:p>
          <a:pPr algn="ctr" rtl="0"/>
          <a:r>
            <a:rPr lang="en-US" sz="1800" b="1" i="0" u="none" dirty="0" smtClean="0">
              <a:latin typeface="標楷體" pitchFamily="65" charset="-120"/>
              <a:ea typeface="標楷體" pitchFamily="65" charset="-120"/>
            </a:rPr>
            <a:t>1.</a:t>
          </a:r>
          <a:r>
            <a:rPr lang="zh-TW" altLang="en-US" sz="1800" b="1" i="0" u="none" dirty="0" smtClean="0">
              <a:latin typeface="標楷體" pitchFamily="65" charset="-120"/>
              <a:ea typeface="標楷體" pitchFamily="65" charset="-120"/>
            </a:rPr>
            <a:t>其他相關性產業的網站宣傳</a:t>
          </a:r>
          <a:endParaRPr lang="en-US" altLang="zh-TW" sz="1800" b="1" i="0" u="none" dirty="0" smtClean="0">
            <a:latin typeface="標楷體" pitchFamily="65" charset="-120"/>
            <a:ea typeface="標楷體" pitchFamily="65" charset="-120"/>
          </a:endParaRPr>
        </a:p>
        <a:p>
          <a:pPr algn="ctr" rtl="0"/>
          <a:r>
            <a:rPr lang="zh-TW" sz="1800" b="1" i="0" u="none" dirty="0" smtClean="0">
              <a:latin typeface="標楷體" pitchFamily="65" charset="-120"/>
              <a:ea typeface="標楷體" pitchFamily="65" charset="-120"/>
            </a:rPr>
            <a:t> </a:t>
          </a:r>
          <a:r>
            <a:rPr lang="en-US" sz="1800" b="1" i="0" u="none" dirty="0" smtClean="0">
              <a:latin typeface="標楷體" pitchFamily="65" charset="-120"/>
              <a:ea typeface="標楷體" pitchFamily="65" charset="-120"/>
            </a:rPr>
            <a:t>2.</a:t>
          </a:r>
          <a:r>
            <a:rPr lang="zh-TW" altLang="en-US" sz="1800" b="1" i="0" u="none" dirty="0" smtClean="0">
              <a:latin typeface="標楷體" pitchFamily="65" charset="-120"/>
              <a:ea typeface="標楷體" pitchFamily="65" charset="-120"/>
            </a:rPr>
            <a:t>其他相關產業的服務多樣性</a:t>
          </a:r>
          <a:endParaRPr lang="en-US" altLang="zh-TW" sz="1800" b="1" i="0" u="none" dirty="0" smtClean="0">
            <a:latin typeface="標楷體" pitchFamily="65" charset="-120"/>
            <a:ea typeface="標楷體" pitchFamily="65" charset="-120"/>
          </a:endParaRPr>
        </a:p>
        <a:p>
          <a:pPr algn="ctr" rtl="0"/>
          <a:endParaRPr lang="zh-TW" altLang="en-US" sz="1800" b="1" dirty="0">
            <a:latin typeface="標楷體" pitchFamily="65" charset="-120"/>
            <a:ea typeface="標楷體" pitchFamily="65" charset="-120"/>
          </a:endParaRPr>
        </a:p>
      </dgm:t>
    </dgm:pt>
    <dgm:pt modelId="{DE85B54F-CD83-41F6-8ECB-439B182D99A6}" type="parTrans" cxnId="{C8F8CF5B-3D35-4FEF-A0C4-52AABF15F66C}">
      <dgm:prSet/>
      <dgm:spPr/>
      <dgm:t>
        <a:bodyPr/>
        <a:lstStyle/>
        <a:p>
          <a:endParaRPr lang="zh-TW" altLang="en-US" b="1"/>
        </a:p>
      </dgm:t>
    </dgm:pt>
    <dgm:pt modelId="{0688E650-8B62-49C4-A1EE-D76D0C480C2E}" type="sibTrans" cxnId="{C8F8CF5B-3D35-4FEF-A0C4-52AABF15F66C}">
      <dgm:prSet/>
      <dgm:spPr/>
      <dgm:t>
        <a:bodyPr/>
        <a:lstStyle/>
        <a:p>
          <a:endParaRPr lang="zh-TW" altLang="en-US" b="1"/>
        </a:p>
      </dgm:t>
    </dgm:pt>
    <dgm:pt modelId="{BC460C68-8C1A-450C-94C4-0A5E465638BF}" type="pres">
      <dgm:prSet presAssocID="{3106BC57-5CA7-455B-B6A1-2A84E0BCF31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7E5053A-B7AD-4241-BDDE-AE94A6129926}" type="pres">
      <dgm:prSet presAssocID="{3D669CC1-6B71-4D56-A521-F8F549D0029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E7EECA1-FDA0-434A-8090-FED63F715FD1}" type="pres">
      <dgm:prSet presAssocID="{6FE55CD3-6E0D-487A-AAB5-C7E0144FD80C}" presName="sibTrans" presStyleCnt="0"/>
      <dgm:spPr/>
    </dgm:pt>
    <dgm:pt modelId="{58EC9A60-6D86-451F-8D45-5573E6854B92}" type="pres">
      <dgm:prSet presAssocID="{09C726BB-E671-40A2-BE29-C377F24F00EE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6A88483-446A-45E8-95E5-174DC7786D65}" type="pres">
      <dgm:prSet presAssocID="{01A481EC-ABF8-4A7E-AE62-8D6C26A20B5C}" presName="sibTrans" presStyleCnt="0"/>
      <dgm:spPr/>
    </dgm:pt>
    <dgm:pt modelId="{C26D4E05-326E-4D5B-826A-16BEC1C242AC}" type="pres">
      <dgm:prSet presAssocID="{045311B1-7A8F-4D39-8C1B-CF8DB02D8FF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8160D46-CE42-4C84-8E43-8C603DE84A23}" type="pres">
      <dgm:prSet presAssocID="{EF799A6B-7FD0-4D1F-BF5E-242B7B1C6E3D}" presName="sibTrans" presStyleCnt="0"/>
      <dgm:spPr/>
    </dgm:pt>
    <dgm:pt modelId="{BD9906AF-EFD8-48E4-ACA6-7593AF599D88}" type="pres">
      <dgm:prSet presAssocID="{5AB064F8-C338-462C-843B-DF5EF3DCD8D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42A4F95-3231-410B-A1B8-13784335AF1B}" type="presOf" srcId="{5AB064F8-C338-462C-843B-DF5EF3DCD8D6}" destId="{BD9906AF-EFD8-48E4-ACA6-7593AF599D88}" srcOrd="0" destOrd="0" presId="urn:microsoft.com/office/officeart/2005/8/layout/default#1"/>
    <dgm:cxn modelId="{7F3F90AF-28F0-4F3F-96D5-434EA0E0A271}" type="presOf" srcId="{09C726BB-E671-40A2-BE29-C377F24F00EE}" destId="{58EC9A60-6D86-451F-8D45-5573E6854B92}" srcOrd="0" destOrd="0" presId="urn:microsoft.com/office/officeart/2005/8/layout/default#1"/>
    <dgm:cxn modelId="{F8E2DD9F-97DB-41F8-B6CF-BBF3608F5DD6}" type="presOf" srcId="{3D669CC1-6B71-4D56-A521-F8F549D0029C}" destId="{F7E5053A-B7AD-4241-BDDE-AE94A6129926}" srcOrd="0" destOrd="0" presId="urn:microsoft.com/office/officeart/2005/8/layout/default#1"/>
    <dgm:cxn modelId="{C80B2B58-66D9-4D5B-A8FC-85FBA8D0E7A9}" srcId="{3106BC57-5CA7-455B-B6A1-2A84E0BCF315}" destId="{045311B1-7A8F-4D39-8C1B-CF8DB02D8FF4}" srcOrd="2" destOrd="0" parTransId="{4893E862-7886-4779-9569-8E1BDE343260}" sibTransId="{EF799A6B-7FD0-4D1F-BF5E-242B7B1C6E3D}"/>
    <dgm:cxn modelId="{C8F8CF5B-3D35-4FEF-A0C4-52AABF15F66C}" srcId="{3106BC57-5CA7-455B-B6A1-2A84E0BCF315}" destId="{5AB064F8-C338-462C-843B-DF5EF3DCD8D6}" srcOrd="3" destOrd="0" parTransId="{DE85B54F-CD83-41F6-8ECB-439B182D99A6}" sibTransId="{0688E650-8B62-49C4-A1EE-D76D0C480C2E}"/>
    <dgm:cxn modelId="{61B153CC-63AB-487E-943A-6FD7686E2E3F}" type="presOf" srcId="{045311B1-7A8F-4D39-8C1B-CF8DB02D8FF4}" destId="{C26D4E05-326E-4D5B-826A-16BEC1C242AC}" srcOrd="0" destOrd="0" presId="urn:microsoft.com/office/officeart/2005/8/layout/default#1"/>
    <dgm:cxn modelId="{7F6D2B0B-05C1-4550-93D8-360752D6EE82}" srcId="{3106BC57-5CA7-455B-B6A1-2A84E0BCF315}" destId="{09C726BB-E671-40A2-BE29-C377F24F00EE}" srcOrd="1" destOrd="0" parTransId="{7D18F8B6-C46F-4516-BC2D-F9A3EA01A02A}" sibTransId="{01A481EC-ABF8-4A7E-AE62-8D6C26A20B5C}"/>
    <dgm:cxn modelId="{C5E132FE-DB16-4E37-A572-BF750698F8A5}" type="presOf" srcId="{3106BC57-5CA7-455B-B6A1-2A84E0BCF315}" destId="{BC460C68-8C1A-450C-94C4-0A5E465638BF}" srcOrd="0" destOrd="0" presId="urn:microsoft.com/office/officeart/2005/8/layout/default#1"/>
    <dgm:cxn modelId="{E080424A-554A-4273-87B0-AE51F41B804F}" srcId="{3106BC57-5CA7-455B-B6A1-2A84E0BCF315}" destId="{3D669CC1-6B71-4D56-A521-F8F549D0029C}" srcOrd="0" destOrd="0" parTransId="{E9D5E3D3-5C93-4CDF-AE25-85F7BEDEF03A}" sibTransId="{6FE55CD3-6E0D-487A-AAB5-C7E0144FD80C}"/>
    <dgm:cxn modelId="{8974CDB2-754F-47D2-9636-2E14684ECF6C}" type="presParOf" srcId="{BC460C68-8C1A-450C-94C4-0A5E465638BF}" destId="{F7E5053A-B7AD-4241-BDDE-AE94A6129926}" srcOrd="0" destOrd="0" presId="urn:microsoft.com/office/officeart/2005/8/layout/default#1"/>
    <dgm:cxn modelId="{6E295DBA-9B0A-43C9-A147-C546E27EE205}" type="presParOf" srcId="{BC460C68-8C1A-450C-94C4-0A5E465638BF}" destId="{4E7EECA1-FDA0-434A-8090-FED63F715FD1}" srcOrd="1" destOrd="0" presId="urn:microsoft.com/office/officeart/2005/8/layout/default#1"/>
    <dgm:cxn modelId="{784B3DA3-F0F4-4869-B080-C95A05F2766D}" type="presParOf" srcId="{BC460C68-8C1A-450C-94C4-0A5E465638BF}" destId="{58EC9A60-6D86-451F-8D45-5573E6854B92}" srcOrd="2" destOrd="0" presId="urn:microsoft.com/office/officeart/2005/8/layout/default#1"/>
    <dgm:cxn modelId="{7AEB42C0-4C7A-4AB1-9D99-DF8E23823092}" type="presParOf" srcId="{BC460C68-8C1A-450C-94C4-0A5E465638BF}" destId="{16A88483-446A-45E8-95E5-174DC7786D65}" srcOrd="3" destOrd="0" presId="urn:microsoft.com/office/officeart/2005/8/layout/default#1"/>
    <dgm:cxn modelId="{31E8678D-77A1-41C8-A1F3-5985632B713B}" type="presParOf" srcId="{BC460C68-8C1A-450C-94C4-0A5E465638BF}" destId="{C26D4E05-326E-4D5B-826A-16BEC1C242AC}" srcOrd="4" destOrd="0" presId="urn:microsoft.com/office/officeart/2005/8/layout/default#1"/>
    <dgm:cxn modelId="{18CEF4E5-F1B0-43FF-89DB-26D045F6DCED}" type="presParOf" srcId="{BC460C68-8C1A-450C-94C4-0A5E465638BF}" destId="{88160D46-CE42-4C84-8E43-8C603DE84A23}" srcOrd="5" destOrd="0" presId="urn:microsoft.com/office/officeart/2005/8/layout/default#1"/>
    <dgm:cxn modelId="{007DD4D4-2F0C-4D1F-9F37-B3732A7FDE20}" type="presParOf" srcId="{BC460C68-8C1A-450C-94C4-0A5E465638BF}" destId="{BD9906AF-EFD8-48E4-ACA6-7593AF599D88}" srcOrd="6" destOrd="0" presId="urn:microsoft.com/office/officeart/2005/8/layout/default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D3FF642-17FB-435B-AA74-B162FA6E72D7}" type="doc">
      <dgm:prSet loTypeId="urn:microsoft.com/office/officeart/2005/8/layout/vList5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zh-TW" altLang="en-US"/>
        </a:p>
      </dgm:t>
    </dgm:pt>
    <dgm:pt modelId="{C3AA1B0B-ADA8-49A7-BD45-23AD376901ED}">
      <dgm:prSet phldrT="[文字]"/>
      <dgm:spPr/>
      <dgm:t>
        <a:bodyPr/>
        <a:lstStyle/>
        <a:p>
          <a:r>
            <a:rPr lang="zh-TW" dirty="0" smtClean="0">
              <a:effectLst/>
              <a:latin typeface="Times New Roman"/>
              <a:ea typeface="標楷體"/>
            </a:rPr>
            <a:t>方便性</a:t>
          </a:r>
          <a:endParaRPr lang="zh-TW" altLang="en-US" dirty="0"/>
        </a:p>
      </dgm:t>
    </dgm:pt>
    <dgm:pt modelId="{263AF0FA-6083-4227-979E-C350D02943F0}" type="parTrans" cxnId="{F921132F-5D93-4955-B891-D020F2F8F5B2}">
      <dgm:prSet/>
      <dgm:spPr/>
      <dgm:t>
        <a:bodyPr/>
        <a:lstStyle/>
        <a:p>
          <a:endParaRPr lang="zh-TW" altLang="en-US"/>
        </a:p>
      </dgm:t>
    </dgm:pt>
    <dgm:pt modelId="{C6C98CF5-E1F8-497C-8954-181BA3AC66DB}" type="sibTrans" cxnId="{F921132F-5D93-4955-B891-D020F2F8F5B2}">
      <dgm:prSet/>
      <dgm:spPr/>
      <dgm:t>
        <a:bodyPr/>
        <a:lstStyle/>
        <a:p>
          <a:endParaRPr lang="zh-TW" altLang="en-US"/>
        </a:p>
      </dgm:t>
    </dgm:pt>
    <dgm:pt modelId="{F20C9973-FB1F-439D-90D4-F71BF74C7002}">
      <dgm:prSet phldrT="[文字]"/>
      <dgm:spPr/>
      <dgm:t>
        <a:bodyPr/>
        <a:lstStyle/>
        <a:p>
          <a:r>
            <a:rPr lang="zh-TW" altLang="en-US" dirty="0" smtClean="0">
              <a:effectLst/>
              <a:latin typeface="Times New Roman"/>
              <a:ea typeface="標楷體"/>
            </a:rPr>
            <a:t>降低客戶現場排隊時間</a:t>
          </a:r>
          <a:r>
            <a:rPr lang="zh-TW" dirty="0" smtClean="0">
              <a:effectLst/>
              <a:latin typeface="Times New Roman"/>
              <a:ea typeface="標楷體"/>
            </a:rPr>
            <a:t>。</a:t>
          </a:r>
          <a:endParaRPr lang="zh-TW" altLang="en-US" dirty="0"/>
        </a:p>
      </dgm:t>
    </dgm:pt>
    <dgm:pt modelId="{69DE37CB-9F84-4DA7-9E0B-6E9ABF4196D1}" type="parTrans" cxnId="{8382C1E1-5867-4EF3-8565-62C3E7BB42EA}">
      <dgm:prSet/>
      <dgm:spPr/>
      <dgm:t>
        <a:bodyPr/>
        <a:lstStyle/>
        <a:p>
          <a:endParaRPr lang="zh-TW" altLang="en-US"/>
        </a:p>
      </dgm:t>
    </dgm:pt>
    <dgm:pt modelId="{77A9E4AC-2A22-4A26-83EF-309CEA47281C}" type="sibTrans" cxnId="{8382C1E1-5867-4EF3-8565-62C3E7BB42EA}">
      <dgm:prSet/>
      <dgm:spPr/>
      <dgm:t>
        <a:bodyPr/>
        <a:lstStyle/>
        <a:p>
          <a:endParaRPr lang="zh-TW" altLang="en-US"/>
        </a:p>
      </dgm:t>
    </dgm:pt>
    <dgm:pt modelId="{42F546D3-B3CD-4F52-803F-F2C2F45F0F8D}">
      <dgm:prSet phldrT="[文字]"/>
      <dgm:spPr/>
      <dgm:t>
        <a:bodyPr/>
        <a:lstStyle/>
        <a:p>
          <a:r>
            <a:rPr lang="zh-TW" dirty="0" smtClean="0">
              <a:effectLst/>
              <a:latin typeface="Times New Roman"/>
              <a:ea typeface="標楷體"/>
            </a:rPr>
            <a:t>容易性</a:t>
          </a:r>
          <a:endParaRPr lang="zh-TW" altLang="en-US" dirty="0"/>
        </a:p>
      </dgm:t>
    </dgm:pt>
    <dgm:pt modelId="{6381DFCE-CC12-4884-B309-EAF79320F2BC}" type="parTrans" cxnId="{55403AB2-C05B-4F05-98FA-AA622458921D}">
      <dgm:prSet/>
      <dgm:spPr/>
      <dgm:t>
        <a:bodyPr/>
        <a:lstStyle/>
        <a:p>
          <a:endParaRPr lang="zh-TW" altLang="en-US"/>
        </a:p>
      </dgm:t>
    </dgm:pt>
    <dgm:pt modelId="{56B97D5D-C3F4-4CD2-98F2-6263C83B4CCB}" type="sibTrans" cxnId="{55403AB2-C05B-4F05-98FA-AA622458921D}">
      <dgm:prSet/>
      <dgm:spPr/>
      <dgm:t>
        <a:bodyPr/>
        <a:lstStyle/>
        <a:p>
          <a:endParaRPr lang="zh-TW" altLang="en-US"/>
        </a:p>
      </dgm:t>
    </dgm:pt>
    <dgm:pt modelId="{5A916717-C60C-4A1C-A1CE-7C275366B4CE}">
      <dgm:prSet phldrT="[文字]"/>
      <dgm:spPr/>
      <dgm:t>
        <a:bodyPr/>
        <a:lstStyle/>
        <a:p>
          <a:r>
            <a:rPr lang="zh-TW" dirty="0" smtClean="0">
              <a:effectLst/>
              <a:latin typeface="Times New Roman"/>
              <a:ea typeface="標楷體"/>
            </a:rPr>
            <a:t>簡單易懂的操作介面，使用者可輕鬆上手。</a:t>
          </a:r>
          <a:endParaRPr lang="zh-TW" altLang="en-US" dirty="0"/>
        </a:p>
      </dgm:t>
    </dgm:pt>
    <dgm:pt modelId="{9AC099BA-5278-4E48-8729-5AB275C0BFA1}" type="parTrans" cxnId="{601811CB-D404-4815-90C2-3B4BB053C1AC}">
      <dgm:prSet/>
      <dgm:spPr/>
      <dgm:t>
        <a:bodyPr/>
        <a:lstStyle/>
        <a:p>
          <a:endParaRPr lang="zh-TW" altLang="en-US"/>
        </a:p>
      </dgm:t>
    </dgm:pt>
    <dgm:pt modelId="{FE4DDF80-CBF8-4913-A2E5-25758CF41DDE}" type="sibTrans" cxnId="{601811CB-D404-4815-90C2-3B4BB053C1AC}">
      <dgm:prSet/>
      <dgm:spPr/>
      <dgm:t>
        <a:bodyPr/>
        <a:lstStyle/>
        <a:p>
          <a:endParaRPr lang="zh-TW" altLang="en-US"/>
        </a:p>
      </dgm:t>
    </dgm:pt>
    <dgm:pt modelId="{7D6E7211-F18A-4E06-94A7-601FE8570CC3}">
      <dgm:prSet phldrT="[文字]"/>
      <dgm:spPr/>
      <dgm:t>
        <a:bodyPr/>
        <a:lstStyle/>
        <a:p>
          <a:r>
            <a:rPr lang="zh-TW" dirty="0" smtClean="0">
              <a:effectLst/>
              <a:latin typeface="Times New Roman"/>
              <a:ea typeface="標楷體"/>
            </a:rPr>
            <a:t>互動性</a:t>
          </a:r>
          <a:endParaRPr lang="zh-TW" altLang="en-US" dirty="0"/>
        </a:p>
      </dgm:t>
    </dgm:pt>
    <dgm:pt modelId="{A1FCE0FC-E05D-4E06-9A20-F5665A76775F}" type="parTrans" cxnId="{5102013E-2202-41B8-8F70-4A7F0DCA04E1}">
      <dgm:prSet/>
      <dgm:spPr/>
      <dgm:t>
        <a:bodyPr/>
        <a:lstStyle/>
        <a:p>
          <a:endParaRPr lang="zh-TW" altLang="en-US"/>
        </a:p>
      </dgm:t>
    </dgm:pt>
    <dgm:pt modelId="{6D3D2E97-00EE-471D-A191-980740B81A1D}" type="sibTrans" cxnId="{5102013E-2202-41B8-8F70-4A7F0DCA04E1}">
      <dgm:prSet/>
      <dgm:spPr/>
      <dgm:t>
        <a:bodyPr/>
        <a:lstStyle/>
        <a:p>
          <a:endParaRPr lang="zh-TW" altLang="en-US"/>
        </a:p>
      </dgm:t>
    </dgm:pt>
    <dgm:pt modelId="{0FF2E9D2-349A-47E8-AC7E-996E5BB6FA3D}">
      <dgm:prSet phldrT="[文字]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zh-TW" altLang="en-US" dirty="0" smtClean="0">
              <a:effectLst/>
              <a:latin typeface="Times New Roman"/>
              <a:ea typeface="標楷體"/>
            </a:rPr>
            <a:t>透過預訂信箱</a:t>
          </a:r>
          <a:r>
            <a:rPr lang="zh-TW" dirty="0" smtClean="0">
              <a:effectLst/>
              <a:latin typeface="Times New Roman"/>
              <a:ea typeface="標楷體"/>
            </a:rPr>
            <a:t>可分享</a:t>
          </a:r>
          <a:r>
            <a:rPr lang="zh-TW" altLang="en-US" dirty="0" smtClean="0">
              <a:effectLst/>
              <a:latin typeface="Times New Roman"/>
              <a:ea typeface="標楷體"/>
            </a:rPr>
            <a:t>優惠</a:t>
          </a:r>
          <a:r>
            <a:rPr lang="zh-TW" dirty="0" smtClean="0">
              <a:effectLst/>
              <a:latin typeface="Times New Roman"/>
              <a:ea typeface="標楷體"/>
            </a:rPr>
            <a:t>資料、互動。</a:t>
          </a:r>
          <a:endParaRPr lang="zh-TW" altLang="en-US" dirty="0"/>
        </a:p>
      </dgm:t>
    </dgm:pt>
    <dgm:pt modelId="{246075E9-6D21-46A1-8C24-75BED2F1F1D8}" type="parTrans" cxnId="{0FDC5428-BD22-48EF-989D-455C571634E7}">
      <dgm:prSet/>
      <dgm:spPr/>
      <dgm:t>
        <a:bodyPr/>
        <a:lstStyle/>
        <a:p>
          <a:endParaRPr lang="zh-TW" altLang="en-US"/>
        </a:p>
      </dgm:t>
    </dgm:pt>
    <dgm:pt modelId="{B25CCFA6-F4AE-4535-8803-A5F9A4A39719}" type="sibTrans" cxnId="{0FDC5428-BD22-48EF-989D-455C571634E7}">
      <dgm:prSet/>
      <dgm:spPr/>
      <dgm:t>
        <a:bodyPr/>
        <a:lstStyle/>
        <a:p>
          <a:endParaRPr lang="zh-TW" altLang="en-US"/>
        </a:p>
      </dgm:t>
    </dgm:pt>
    <dgm:pt modelId="{91A5D64E-2CCA-4AB2-950F-EA4F8D08F159}">
      <dgm:prSet phldrT="[文字]"/>
      <dgm:spPr>
        <a:solidFill>
          <a:srgbClr val="7030A0"/>
        </a:solidFill>
      </dgm:spPr>
      <dgm:t>
        <a:bodyPr/>
        <a:lstStyle/>
        <a:p>
          <a:r>
            <a:rPr lang="zh-TW" altLang="en-US" dirty="0" smtClean="0">
              <a:effectLst/>
              <a:latin typeface="Times New Roman"/>
              <a:ea typeface="標楷體"/>
            </a:rPr>
            <a:t>及時</a:t>
          </a:r>
          <a:r>
            <a:rPr lang="zh-TW" dirty="0" smtClean="0">
              <a:effectLst/>
              <a:latin typeface="Times New Roman"/>
              <a:ea typeface="標楷體"/>
            </a:rPr>
            <a:t>性</a:t>
          </a:r>
          <a:endParaRPr lang="zh-TW" altLang="en-US" dirty="0"/>
        </a:p>
      </dgm:t>
    </dgm:pt>
    <dgm:pt modelId="{41D5657B-1341-4A5E-9F91-D5D5E66FAF43}" type="parTrans" cxnId="{4CCAF60B-E8D5-461E-A91C-141D023F8F0B}">
      <dgm:prSet/>
      <dgm:spPr/>
      <dgm:t>
        <a:bodyPr/>
        <a:lstStyle/>
        <a:p>
          <a:endParaRPr lang="zh-TW" altLang="en-US"/>
        </a:p>
      </dgm:t>
    </dgm:pt>
    <dgm:pt modelId="{291792E6-080E-4DF1-BE62-2E72033DA609}" type="sibTrans" cxnId="{4CCAF60B-E8D5-461E-A91C-141D023F8F0B}">
      <dgm:prSet/>
      <dgm:spPr/>
      <dgm:t>
        <a:bodyPr/>
        <a:lstStyle/>
        <a:p>
          <a:endParaRPr lang="zh-TW" altLang="en-US"/>
        </a:p>
      </dgm:t>
    </dgm:pt>
    <dgm:pt modelId="{946CC306-F947-44F9-A65C-92531BEE3F5D}" type="pres">
      <dgm:prSet presAssocID="{4D3FF642-17FB-435B-AA74-B162FA6E72D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82B7D6E4-A295-4DD9-AF17-010FF0D6A1B5}" type="pres">
      <dgm:prSet presAssocID="{C3AA1B0B-ADA8-49A7-BD45-23AD376901ED}" presName="linNode" presStyleCnt="0"/>
      <dgm:spPr/>
      <dgm:t>
        <a:bodyPr/>
        <a:lstStyle/>
        <a:p>
          <a:endParaRPr lang="zh-TW" altLang="en-US"/>
        </a:p>
      </dgm:t>
    </dgm:pt>
    <dgm:pt modelId="{5D559018-48C4-4264-AFF3-26038196B868}" type="pres">
      <dgm:prSet presAssocID="{C3AA1B0B-ADA8-49A7-BD45-23AD376901ED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D66D985-D821-4B56-8EA4-58ECE969943C}" type="pres">
      <dgm:prSet presAssocID="{C3AA1B0B-ADA8-49A7-BD45-23AD376901ED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1644A63-31FC-4CE5-AB1C-2879825690E0}" type="pres">
      <dgm:prSet presAssocID="{C6C98CF5-E1F8-497C-8954-181BA3AC66DB}" presName="sp" presStyleCnt="0"/>
      <dgm:spPr/>
      <dgm:t>
        <a:bodyPr/>
        <a:lstStyle/>
        <a:p>
          <a:endParaRPr lang="zh-TW" altLang="en-US"/>
        </a:p>
      </dgm:t>
    </dgm:pt>
    <dgm:pt modelId="{37A08201-2AC8-4D91-942B-719A05CBEC99}" type="pres">
      <dgm:prSet presAssocID="{42F546D3-B3CD-4F52-803F-F2C2F45F0F8D}" presName="linNode" presStyleCnt="0"/>
      <dgm:spPr/>
      <dgm:t>
        <a:bodyPr/>
        <a:lstStyle/>
        <a:p>
          <a:endParaRPr lang="zh-TW" altLang="en-US"/>
        </a:p>
      </dgm:t>
    </dgm:pt>
    <dgm:pt modelId="{5EC2DB6D-125D-4B1E-8118-A3F406E22E13}" type="pres">
      <dgm:prSet presAssocID="{42F546D3-B3CD-4F52-803F-F2C2F45F0F8D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A2EA570-4F87-4C6B-B3A3-614A831C843C}" type="pres">
      <dgm:prSet presAssocID="{42F546D3-B3CD-4F52-803F-F2C2F45F0F8D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950F23C-C637-4BD0-BD02-018A2101DDD0}" type="pres">
      <dgm:prSet presAssocID="{56B97D5D-C3F4-4CD2-98F2-6263C83B4CCB}" presName="sp" presStyleCnt="0"/>
      <dgm:spPr/>
      <dgm:t>
        <a:bodyPr/>
        <a:lstStyle/>
        <a:p>
          <a:endParaRPr lang="zh-TW" altLang="en-US"/>
        </a:p>
      </dgm:t>
    </dgm:pt>
    <dgm:pt modelId="{A6DA63BC-02C1-464B-B740-C2B33CC5E860}" type="pres">
      <dgm:prSet presAssocID="{7D6E7211-F18A-4E06-94A7-601FE8570CC3}" presName="linNode" presStyleCnt="0"/>
      <dgm:spPr/>
      <dgm:t>
        <a:bodyPr/>
        <a:lstStyle/>
        <a:p>
          <a:endParaRPr lang="zh-TW" altLang="en-US"/>
        </a:p>
      </dgm:t>
    </dgm:pt>
    <dgm:pt modelId="{CE1C587A-3E76-40EF-A776-E136F28B4F34}" type="pres">
      <dgm:prSet presAssocID="{7D6E7211-F18A-4E06-94A7-601FE8570CC3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B55A1AD-B178-43DF-BF47-E2AC19AB6B35}" type="pres">
      <dgm:prSet presAssocID="{7D6E7211-F18A-4E06-94A7-601FE8570CC3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43EB2DB-B5F2-4D8D-9439-3173BF8A5FA9}" type="pres">
      <dgm:prSet presAssocID="{6D3D2E97-00EE-471D-A191-980740B81A1D}" presName="sp" presStyleCnt="0"/>
      <dgm:spPr/>
      <dgm:t>
        <a:bodyPr/>
        <a:lstStyle/>
        <a:p>
          <a:endParaRPr lang="zh-TW" altLang="en-US"/>
        </a:p>
      </dgm:t>
    </dgm:pt>
    <dgm:pt modelId="{AB4D5F38-74CF-40E0-99D4-956B1001E2E1}" type="pres">
      <dgm:prSet presAssocID="{91A5D64E-2CCA-4AB2-950F-EA4F8D08F159}" presName="linNode" presStyleCnt="0"/>
      <dgm:spPr/>
      <dgm:t>
        <a:bodyPr/>
        <a:lstStyle/>
        <a:p>
          <a:endParaRPr lang="zh-TW" altLang="en-US"/>
        </a:p>
      </dgm:t>
    </dgm:pt>
    <dgm:pt modelId="{E9F3E493-BB89-40FF-AFC3-10B393A1DF12}" type="pres">
      <dgm:prSet presAssocID="{91A5D64E-2CCA-4AB2-950F-EA4F8D08F159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4576531-7EB8-459B-8F5A-2AE45D9F2715}" type="presOf" srcId="{4D3FF642-17FB-435B-AA74-B162FA6E72D7}" destId="{946CC306-F947-44F9-A65C-92531BEE3F5D}" srcOrd="0" destOrd="0" presId="urn:microsoft.com/office/officeart/2005/8/layout/vList5"/>
    <dgm:cxn modelId="{994B6572-CB7E-41D8-B35A-2CCCD8AE499B}" type="presOf" srcId="{5A916717-C60C-4A1C-A1CE-7C275366B4CE}" destId="{3A2EA570-4F87-4C6B-B3A3-614A831C843C}" srcOrd="0" destOrd="0" presId="urn:microsoft.com/office/officeart/2005/8/layout/vList5"/>
    <dgm:cxn modelId="{601811CB-D404-4815-90C2-3B4BB053C1AC}" srcId="{42F546D3-B3CD-4F52-803F-F2C2F45F0F8D}" destId="{5A916717-C60C-4A1C-A1CE-7C275366B4CE}" srcOrd="0" destOrd="0" parTransId="{9AC099BA-5278-4E48-8729-5AB275C0BFA1}" sibTransId="{FE4DDF80-CBF8-4913-A2E5-25758CF41DDE}"/>
    <dgm:cxn modelId="{5102013E-2202-41B8-8F70-4A7F0DCA04E1}" srcId="{4D3FF642-17FB-435B-AA74-B162FA6E72D7}" destId="{7D6E7211-F18A-4E06-94A7-601FE8570CC3}" srcOrd="2" destOrd="0" parTransId="{A1FCE0FC-E05D-4E06-9A20-F5665A76775F}" sibTransId="{6D3D2E97-00EE-471D-A191-980740B81A1D}"/>
    <dgm:cxn modelId="{8C157DA3-58A6-4883-BC28-DE5F595B57F7}" type="presOf" srcId="{F20C9973-FB1F-439D-90D4-F71BF74C7002}" destId="{AD66D985-D821-4B56-8EA4-58ECE969943C}" srcOrd="0" destOrd="0" presId="urn:microsoft.com/office/officeart/2005/8/layout/vList5"/>
    <dgm:cxn modelId="{55749808-1063-4943-A3C0-BE257361C0F6}" type="presOf" srcId="{91A5D64E-2CCA-4AB2-950F-EA4F8D08F159}" destId="{E9F3E493-BB89-40FF-AFC3-10B393A1DF12}" srcOrd="0" destOrd="0" presId="urn:microsoft.com/office/officeart/2005/8/layout/vList5"/>
    <dgm:cxn modelId="{987842B0-EB2F-453A-9A8A-1B431340C486}" type="presOf" srcId="{7D6E7211-F18A-4E06-94A7-601FE8570CC3}" destId="{CE1C587A-3E76-40EF-A776-E136F28B4F34}" srcOrd="0" destOrd="0" presId="urn:microsoft.com/office/officeart/2005/8/layout/vList5"/>
    <dgm:cxn modelId="{F921132F-5D93-4955-B891-D020F2F8F5B2}" srcId="{4D3FF642-17FB-435B-AA74-B162FA6E72D7}" destId="{C3AA1B0B-ADA8-49A7-BD45-23AD376901ED}" srcOrd="0" destOrd="0" parTransId="{263AF0FA-6083-4227-979E-C350D02943F0}" sibTransId="{C6C98CF5-E1F8-497C-8954-181BA3AC66DB}"/>
    <dgm:cxn modelId="{4CCAF60B-E8D5-461E-A91C-141D023F8F0B}" srcId="{4D3FF642-17FB-435B-AA74-B162FA6E72D7}" destId="{91A5D64E-2CCA-4AB2-950F-EA4F8D08F159}" srcOrd="3" destOrd="0" parTransId="{41D5657B-1341-4A5E-9F91-D5D5E66FAF43}" sibTransId="{291792E6-080E-4DF1-BE62-2E72033DA609}"/>
    <dgm:cxn modelId="{55403AB2-C05B-4F05-98FA-AA622458921D}" srcId="{4D3FF642-17FB-435B-AA74-B162FA6E72D7}" destId="{42F546D3-B3CD-4F52-803F-F2C2F45F0F8D}" srcOrd="1" destOrd="0" parTransId="{6381DFCE-CC12-4884-B309-EAF79320F2BC}" sibTransId="{56B97D5D-C3F4-4CD2-98F2-6263C83B4CCB}"/>
    <dgm:cxn modelId="{8382C1E1-5867-4EF3-8565-62C3E7BB42EA}" srcId="{C3AA1B0B-ADA8-49A7-BD45-23AD376901ED}" destId="{F20C9973-FB1F-439D-90D4-F71BF74C7002}" srcOrd="0" destOrd="0" parTransId="{69DE37CB-9F84-4DA7-9E0B-6E9ABF4196D1}" sibTransId="{77A9E4AC-2A22-4A26-83EF-309CEA47281C}"/>
    <dgm:cxn modelId="{00A5549D-632F-411B-A104-26A56A97C9DE}" type="presOf" srcId="{42F546D3-B3CD-4F52-803F-F2C2F45F0F8D}" destId="{5EC2DB6D-125D-4B1E-8118-A3F406E22E13}" srcOrd="0" destOrd="0" presId="urn:microsoft.com/office/officeart/2005/8/layout/vList5"/>
    <dgm:cxn modelId="{7CAFF241-61F9-48EF-80D1-84F0932445FF}" type="presOf" srcId="{0FF2E9D2-349A-47E8-AC7E-996E5BB6FA3D}" destId="{CB55A1AD-B178-43DF-BF47-E2AC19AB6B35}" srcOrd="0" destOrd="0" presId="urn:microsoft.com/office/officeart/2005/8/layout/vList5"/>
    <dgm:cxn modelId="{57C24524-82D6-48E0-93EF-73319E1F0DEF}" type="presOf" srcId="{C3AA1B0B-ADA8-49A7-BD45-23AD376901ED}" destId="{5D559018-48C4-4264-AFF3-26038196B868}" srcOrd="0" destOrd="0" presId="urn:microsoft.com/office/officeart/2005/8/layout/vList5"/>
    <dgm:cxn modelId="{0FDC5428-BD22-48EF-989D-455C571634E7}" srcId="{7D6E7211-F18A-4E06-94A7-601FE8570CC3}" destId="{0FF2E9D2-349A-47E8-AC7E-996E5BB6FA3D}" srcOrd="0" destOrd="0" parTransId="{246075E9-6D21-46A1-8C24-75BED2F1F1D8}" sibTransId="{B25CCFA6-F4AE-4535-8803-A5F9A4A39719}"/>
    <dgm:cxn modelId="{4953D4F9-FE35-4CD8-9954-57C6197465DC}" type="presParOf" srcId="{946CC306-F947-44F9-A65C-92531BEE3F5D}" destId="{82B7D6E4-A295-4DD9-AF17-010FF0D6A1B5}" srcOrd="0" destOrd="0" presId="urn:microsoft.com/office/officeart/2005/8/layout/vList5"/>
    <dgm:cxn modelId="{F8938BFB-2E28-47A3-ABFF-0E1CE23F28DF}" type="presParOf" srcId="{82B7D6E4-A295-4DD9-AF17-010FF0D6A1B5}" destId="{5D559018-48C4-4264-AFF3-26038196B868}" srcOrd="0" destOrd="0" presId="urn:microsoft.com/office/officeart/2005/8/layout/vList5"/>
    <dgm:cxn modelId="{7AF4C1AA-B70B-4E89-93D9-4128D4200085}" type="presParOf" srcId="{82B7D6E4-A295-4DD9-AF17-010FF0D6A1B5}" destId="{AD66D985-D821-4B56-8EA4-58ECE969943C}" srcOrd="1" destOrd="0" presId="urn:microsoft.com/office/officeart/2005/8/layout/vList5"/>
    <dgm:cxn modelId="{075AAC59-CF6B-4DA0-BCF1-5E52794D3B6F}" type="presParOf" srcId="{946CC306-F947-44F9-A65C-92531BEE3F5D}" destId="{11644A63-31FC-4CE5-AB1C-2879825690E0}" srcOrd="1" destOrd="0" presId="urn:microsoft.com/office/officeart/2005/8/layout/vList5"/>
    <dgm:cxn modelId="{B159EBE0-B049-489C-8002-EE442FF64897}" type="presParOf" srcId="{946CC306-F947-44F9-A65C-92531BEE3F5D}" destId="{37A08201-2AC8-4D91-942B-719A05CBEC99}" srcOrd="2" destOrd="0" presId="urn:microsoft.com/office/officeart/2005/8/layout/vList5"/>
    <dgm:cxn modelId="{C39A3174-A070-4187-B849-73EAB953881C}" type="presParOf" srcId="{37A08201-2AC8-4D91-942B-719A05CBEC99}" destId="{5EC2DB6D-125D-4B1E-8118-A3F406E22E13}" srcOrd="0" destOrd="0" presId="urn:microsoft.com/office/officeart/2005/8/layout/vList5"/>
    <dgm:cxn modelId="{0CF375C3-5B7D-4A7D-B4FE-8C572BBDF896}" type="presParOf" srcId="{37A08201-2AC8-4D91-942B-719A05CBEC99}" destId="{3A2EA570-4F87-4C6B-B3A3-614A831C843C}" srcOrd="1" destOrd="0" presId="urn:microsoft.com/office/officeart/2005/8/layout/vList5"/>
    <dgm:cxn modelId="{B49A6B2D-CAC0-45DD-8CFB-EF350573C127}" type="presParOf" srcId="{946CC306-F947-44F9-A65C-92531BEE3F5D}" destId="{B950F23C-C637-4BD0-BD02-018A2101DDD0}" srcOrd="3" destOrd="0" presId="urn:microsoft.com/office/officeart/2005/8/layout/vList5"/>
    <dgm:cxn modelId="{FF861B46-74C4-4BB6-8A31-AF095D42A56C}" type="presParOf" srcId="{946CC306-F947-44F9-A65C-92531BEE3F5D}" destId="{A6DA63BC-02C1-464B-B740-C2B33CC5E860}" srcOrd="4" destOrd="0" presId="urn:microsoft.com/office/officeart/2005/8/layout/vList5"/>
    <dgm:cxn modelId="{8F6635AA-A366-4C66-9FA7-97E51FA6A038}" type="presParOf" srcId="{A6DA63BC-02C1-464B-B740-C2B33CC5E860}" destId="{CE1C587A-3E76-40EF-A776-E136F28B4F34}" srcOrd="0" destOrd="0" presId="urn:microsoft.com/office/officeart/2005/8/layout/vList5"/>
    <dgm:cxn modelId="{B44A1756-EE63-47D9-83A4-A09EB0E17A81}" type="presParOf" srcId="{A6DA63BC-02C1-464B-B740-C2B33CC5E860}" destId="{CB55A1AD-B178-43DF-BF47-E2AC19AB6B35}" srcOrd="1" destOrd="0" presId="urn:microsoft.com/office/officeart/2005/8/layout/vList5"/>
    <dgm:cxn modelId="{658BB02E-811C-4CA5-B979-4A97FAC1414C}" type="presParOf" srcId="{946CC306-F947-44F9-A65C-92531BEE3F5D}" destId="{543EB2DB-B5F2-4D8D-9439-3173BF8A5FA9}" srcOrd="5" destOrd="0" presId="urn:microsoft.com/office/officeart/2005/8/layout/vList5"/>
    <dgm:cxn modelId="{70379BAF-377C-41AF-83E3-937F58C43FCC}" type="presParOf" srcId="{946CC306-F947-44F9-A65C-92531BEE3F5D}" destId="{AB4D5F38-74CF-40E0-99D4-956B1001E2E1}" srcOrd="6" destOrd="0" presId="urn:microsoft.com/office/officeart/2005/8/layout/vList5"/>
    <dgm:cxn modelId="{2F56DCEE-2329-4C39-85B3-5B4D4117D67E}" type="presParOf" srcId="{AB4D5F38-74CF-40E0-99D4-956B1001E2E1}" destId="{E9F3E493-BB89-40FF-AFC3-10B393A1DF12}" srcOrd="0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286654F-4AB1-4C1D-ADDB-F7212F63C646}" type="doc">
      <dgm:prSet loTypeId="urn:microsoft.com/office/officeart/2005/8/layout/default#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910E64C4-0475-4AFD-940E-325922778594}">
      <dgm:prSet phldrT="[文字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zh-TW" altLang="en-US" b="1" dirty="0" smtClean="0">
              <a:latin typeface="標楷體" pitchFamily="65" charset="-120"/>
              <a:ea typeface="標楷體" pitchFamily="65" charset="-120"/>
            </a:rPr>
            <a:t>首頁</a:t>
          </a:r>
          <a:endParaRPr lang="zh-TW" altLang="en-US" b="1" dirty="0">
            <a:latin typeface="標楷體" pitchFamily="65" charset="-120"/>
            <a:ea typeface="標楷體" pitchFamily="65" charset="-120"/>
          </a:endParaRPr>
        </a:p>
      </dgm:t>
    </dgm:pt>
    <dgm:pt modelId="{81EDE32B-B2A3-47B3-B722-F0003E7D6B64}" type="parTrans" cxnId="{A09FC587-8572-46D8-A717-20AC6A4EF089}">
      <dgm:prSet/>
      <dgm:spPr/>
      <dgm:t>
        <a:bodyPr/>
        <a:lstStyle/>
        <a:p>
          <a:endParaRPr lang="zh-TW" altLang="en-US" b="1">
            <a:latin typeface="標楷體" pitchFamily="65" charset="-120"/>
            <a:ea typeface="標楷體" pitchFamily="65" charset="-120"/>
          </a:endParaRPr>
        </a:p>
      </dgm:t>
    </dgm:pt>
    <dgm:pt modelId="{3884C8F6-8A97-4702-AE13-59C39887085C}" type="sibTrans" cxnId="{A09FC587-8572-46D8-A717-20AC6A4EF089}">
      <dgm:prSet/>
      <dgm:spPr/>
      <dgm:t>
        <a:bodyPr/>
        <a:lstStyle/>
        <a:p>
          <a:endParaRPr lang="zh-TW" altLang="en-US" b="1">
            <a:latin typeface="標楷體" pitchFamily="65" charset="-120"/>
            <a:ea typeface="標楷體" pitchFamily="65" charset="-120"/>
          </a:endParaRPr>
        </a:p>
      </dgm:t>
    </dgm:pt>
    <dgm:pt modelId="{55FAA3D2-A3FF-4537-8090-6BB7930DF2E0}">
      <dgm:prSet phldrT="[文字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zh-TW" altLang="en-US" b="1" dirty="0" smtClean="0">
              <a:latin typeface="標楷體" pitchFamily="65" charset="-120"/>
              <a:ea typeface="標楷體" pitchFamily="65" charset="-120"/>
            </a:rPr>
            <a:t>關於固麗</a:t>
          </a:r>
          <a:endParaRPr lang="zh-TW" altLang="en-US" b="1" dirty="0">
            <a:latin typeface="標楷體" pitchFamily="65" charset="-120"/>
            <a:ea typeface="標楷體" pitchFamily="65" charset="-120"/>
          </a:endParaRPr>
        </a:p>
      </dgm:t>
    </dgm:pt>
    <dgm:pt modelId="{F9CCFD0D-C9AB-4E20-97D3-7283ECF61025}" type="parTrans" cxnId="{DE610CA5-D2E6-42C4-B692-F6C18C7C5704}">
      <dgm:prSet/>
      <dgm:spPr/>
      <dgm:t>
        <a:bodyPr/>
        <a:lstStyle/>
        <a:p>
          <a:endParaRPr lang="zh-TW" altLang="en-US" b="1">
            <a:latin typeface="標楷體" pitchFamily="65" charset="-120"/>
            <a:ea typeface="標楷體" pitchFamily="65" charset="-120"/>
          </a:endParaRPr>
        </a:p>
      </dgm:t>
    </dgm:pt>
    <dgm:pt modelId="{A3A7E6F1-2F2B-445E-86C4-4E0851328F6D}" type="sibTrans" cxnId="{DE610CA5-D2E6-42C4-B692-F6C18C7C5704}">
      <dgm:prSet/>
      <dgm:spPr/>
      <dgm:t>
        <a:bodyPr/>
        <a:lstStyle/>
        <a:p>
          <a:endParaRPr lang="zh-TW" altLang="en-US" b="1">
            <a:latin typeface="標楷體" pitchFamily="65" charset="-120"/>
            <a:ea typeface="標楷體" pitchFamily="65" charset="-120"/>
          </a:endParaRPr>
        </a:p>
      </dgm:t>
    </dgm:pt>
    <dgm:pt modelId="{1A5633B4-915A-462E-9668-A341590EED85}">
      <dgm:prSet phldrT="[文字]"/>
      <dgm:spPr>
        <a:solidFill>
          <a:srgbClr val="00B050"/>
        </a:solidFill>
      </dgm:spPr>
      <dgm:t>
        <a:bodyPr/>
        <a:lstStyle/>
        <a:p>
          <a:r>
            <a:rPr lang="zh-TW" altLang="en-US" b="1" dirty="0" smtClean="0">
              <a:latin typeface="標楷體" pitchFamily="65" charset="-120"/>
              <a:ea typeface="標楷體" pitchFamily="65" charset="-120"/>
            </a:rPr>
            <a:t>服務項目</a:t>
          </a:r>
          <a:endParaRPr lang="zh-TW" altLang="en-US" b="1" dirty="0">
            <a:latin typeface="標楷體" pitchFamily="65" charset="-120"/>
            <a:ea typeface="標楷體" pitchFamily="65" charset="-120"/>
          </a:endParaRPr>
        </a:p>
      </dgm:t>
    </dgm:pt>
    <dgm:pt modelId="{40736381-DF73-457C-8696-24DF2F6B7FC6}" type="parTrans" cxnId="{A2C75990-5D3A-4562-BE0B-4FFDA4D90133}">
      <dgm:prSet/>
      <dgm:spPr/>
      <dgm:t>
        <a:bodyPr/>
        <a:lstStyle/>
        <a:p>
          <a:endParaRPr lang="zh-TW" altLang="en-US" b="1">
            <a:latin typeface="標楷體" pitchFamily="65" charset="-120"/>
            <a:ea typeface="標楷體" pitchFamily="65" charset="-120"/>
          </a:endParaRPr>
        </a:p>
      </dgm:t>
    </dgm:pt>
    <dgm:pt modelId="{23579BDB-70C1-4D00-90B5-7652F0D356C4}" type="sibTrans" cxnId="{A2C75990-5D3A-4562-BE0B-4FFDA4D90133}">
      <dgm:prSet/>
      <dgm:spPr/>
      <dgm:t>
        <a:bodyPr/>
        <a:lstStyle/>
        <a:p>
          <a:endParaRPr lang="zh-TW" altLang="en-US" b="1">
            <a:latin typeface="標楷體" pitchFamily="65" charset="-120"/>
            <a:ea typeface="標楷體" pitchFamily="65" charset="-120"/>
          </a:endParaRPr>
        </a:p>
      </dgm:t>
    </dgm:pt>
    <dgm:pt modelId="{2143110C-382F-4D7A-978B-1E6545148052}">
      <dgm:prSet phldrT="[文字]"/>
      <dgm:spPr>
        <a:solidFill>
          <a:srgbClr val="7030A0"/>
        </a:solidFill>
      </dgm:spPr>
      <dgm:t>
        <a:bodyPr/>
        <a:lstStyle/>
        <a:p>
          <a:r>
            <a:rPr lang="zh-TW" altLang="en-US" b="1" dirty="0" smtClean="0">
              <a:latin typeface="標楷體" pitchFamily="65" charset="-120"/>
              <a:ea typeface="標楷體" pitchFamily="65" charset="-120"/>
            </a:rPr>
            <a:t>交通資訊</a:t>
          </a:r>
          <a:endParaRPr lang="zh-TW" altLang="en-US" b="1" dirty="0">
            <a:latin typeface="標楷體" pitchFamily="65" charset="-120"/>
            <a:ea typeface="標楷體" pitchFamily="65" charset="-120"/>
          </a:endParaRPr>
        </a:p>
      </dgm:t>
    </dgm:pt>
    <dgm:pt modelId="{45D43438-7CC8-4EE7-982F-0F19C6ABA852}" type="parTrans" cxnId="{C3D98DF4-F2A9-47EC-888A-748426859BAA}">
      <dgm:prSet/>
      <dgm:spPr/>
      <dgm:t>
        <a:bodyPr/>
        <a:lstStyle/>
        <a:p>
          <a:endParaRPr lang="zh-TW" altLang="en-US" b="1">
            <a:latin typeface="標楷體" pitchFamily="65" charset="-120"/>
            <a:ea typeface="標楷體" pitchFamily="65" charset="-120"/>
          </a:endParaRPr>
        </a:p>
      </dgm:t>
    </dgm:pt>
    <dgm:pt modelId="{6424F3F1-75AC-4B54-9BA6-BEC45ECAC565}" type="sibTrans" cxnId="{C3D98DF4-F2A9-47EC-888A-748426859BAA}">
      <dgm:prSet/>
      <dgm:spPr/>
      <dgm:t>
        <a:bodyPr/>
        <a:lstStyle/>
        <a:p>
          <a:endParaRPr lang="zh-TW" altLang="en-US" b="1">
            <a:latin typeface="標楷體" pitchFamily="65" charset="-120"/>
            <a:ea typeface="標楷體" pitchFamily="65" charset="-120"/>
          </a:endParaRPr>
        </a:p>
      </dgm:t>
    </dgm:pt>
    <dgm:pt modelId="{324458BF-C9D0-4625-8A2B-D841DA5E8575}">
      <dgm:prSet phldrT="[文字]"/>
      <dgm:spPr/>
      <dgm:t>
        <a:bodyPr/>
        <a:lstStyle/>
        <a:p>
          <a:r>
            <a:rPr lang="zh-TW" altLang="en-US" b="1" dirty="0" smtClean="0">
              <a:latin typeface="標楷體" pitchFamily="65" charset="-120"/>
              <a:ea typeface="標楷體" pitchFamily="65" charset="-120"/>
            </a:rPr>
            <a:t>線</a:t>
          </a:r>
          <a:r>
            <a:rPr lang="zh-TW" altLang="en-US" b="1" smtClean="0">
              <a:latin typeface="標楷體" pitchFamily="65" charset="-120"/>
              <a:ea typeface="標楷體" pitchFamily="65" charset="-120"/>
            </a:rPr>
            <a:t>上預約系統</a:t>
          </a:r>
          <a:endParaRPr lang="en-US" altLang="zh-TW" b="1" dirty="0" smtClean="0">
            <a:latin typeface="標楷體" pitchFamily="65" charset="-120"/>
            <a:ea typeface="標楷體" pitchFamily="65" charset="-120"/>
          </a:endParaRPr>
        </a:p>
      </dgm:t>
    </dgm:pt>
    <dgm:pt modelId="{FC42475B-C5ED-4193-A08A-75CF19FD0E31}" type="parTrans" cxnId="{81A2A25A-5303-47AD-897F-47FB6CD49E24}">
      <dgm:prSet/>
      <dgm:spPr/>
      <dgm:t>
        <a:bodyPr/>
        <a:lstStyle/>
        <a:p>
          <a:endParaRPr lang="zh-TW" altLang="en-US" b="1">
            <a:latin typeface="標楷體" pitchFamily="65" charset="-120"/>
            <a:ea typeface="標楷體" pitchFamily="65" charset="-120"/>
          </a:endParaRPr>
        </a:p>
      </dgm:t>
    </dgm:pt>
    <dgm:pt modelId="{4EEA51AD-E158-4391-BEAA-807C684FA34A}" type="sibTrans" cxnId="{81A2A25A-5303-47AD-897F-47FB6CD49E24}">
      <dgm:prSet/>
      <dgm:spPr/>
      <dgm:t>
        <a:bodyPr/>
        <a:lstStyle/>
        <a:p>
          <a:endParaRPr lang="zh-TW" altLang="en-US" b="1">
            <a:latin typeface="標楷體" pitchFamily="65" charset="-120"/>
            <a:ea typeface="標楷體" pitchFamily="65" charset="-120"/>
          </a:endParaRPr>
        </a:p>
      </dgm:t>
    </dgm:pt>
    <dgm:pt modelId="{1BCE1866-AEC4-4944-882B-AB50E99568AD}" type="pres">
      <dgm:prSet presAssocID="{B286654F-4AB1-4C1D-ADDB-F7212F63C64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0EF4F43F-DF37-4DA1-9C71-29770D0CC958}" type="pres">
      <dgm:prSet presAssocID="{910E64C4-0475-4AFD-940E-32592277859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0D5443E-4CBF-46E4-ABD6-09C160FD33B6}" type="pres">
      <dgm:prSet presAssocID="{3884C8F6-8A97-4702-AE13-59C39887085C}" presName="sibTrans" presStyleCnt="0"/>
      <dgm:spPr/>
    </dgm:pt>
    <dgm:pt modelId="{8BFD897F-18AC-4653-8245-E7DBE39DD071}" type="pres">
      <dgm:prSet presAssocID="{55FAA3D2-A3FF-4537-8090-6BB7930DF2E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D15A11D-126E-4473-B742-D003044E65EB}" type="pres">
      <dgm:prSet presAssocID="{A3A7E6F1-2F2B-445E-86C4-4E0851328F6D}" presName="sibTrans" presStyleCnt="0"/>
      <dgm:spPr/>
    </dgm:pt>
    <dgm:pt modelId="{5A01D993-8F62-4044-A854-E155CC80E2C8}" type="pres">
      <dgm:prSet presAssocID="{1A5633B4-915A-462E-9668-A341590EED8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A9954C5-1432-4540-8BFB-C09C7E4BB9C6}" type="pres">
      <dgm:prSet presAssocID="{23579BDB-70C1-4D00-90B5-7652F0D356C4}" presName="sibTrans" presStyleCnt="0"/>
      <dgm:spPr/>
    </dgm:pt>
    <dgm:pt modelId="{E66C4F78-1D77-48D8-BE52-6F49A0D1D759}" type="pres">
      <dgm:prSet presAssocID="{2143110C-382F-4D7A-978B-1E654514805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F8F3B39-5D66-4006-B268-9440BA41215D}" type="pres">
      <dgm:prSet presAssocID="{6424F3F1-75AC-4B54-9BA6-BEC45ECAC565}" presName="sibTrans" presStyleCnt="0"/>
      <dgm:spPr/>
    </dgm:pt>
    <dgm:pt modelId="{FD487E27-4BE9-4A80-83B7-A455C0DD98C8}" type="pres">
      <dgm:prSet presAssocID="{324458BF-C9D0-4625-8A2B-D841DA5E857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5F04AB1-1004-43A8-88A3-2BFD9AAE5BDA}" type="presOf" srcId="{2143110C-382F-4D7A-978B-1E6545148052}" destId="{E66C4F78-1D77-48D8-BE52-6F49A0D1D759}" srcOrd="0" destOrd="0" presId="urn:microsoft.com/office/officeart/2005/8/layout/default#2"/>
    <dgm:cxn modelId="{D4125870-2439-4E15-81B3-5548843537D8}" type="presOf" srcId="{55FAA3D2-A3FF-4537-8090-6BB7930DF2E0}" destId="{8BFD897F-18AC-4653-8245-E7DBE39DD071}" srcOrd="0" destOrd="0" presId="urn:microsoft.com/office/officeart/2005/8/layout/default#2"/>
    <dgm:cxn modelId="{D0AC7E92-E02F-4641-925B-18DB6B7BC2B0}" type="presOf" srcId="{910E64C4-0475-4AFD-940E-325922778594}" destId="{0EF4F43F-DF37-4DA1-9C71-29770D0CC958}" srcOrd="0" destOrd="0" presId="urn:microsoft.com/office/officeart/2005/8/layout/default#2"/>
    <dgm:cxn modelId="{DE610CA5-D2E6-42C4-B692-F6C18C7C5704}" srcId="{B286654F-4AB1-4C1D-ADDB-F7212F63C646}" destId="{55FAA3D2-A3FF-4537-8090-6BB7930DF2E0}" srcOrd="1" destOrd="0" parTransId="{F9CCFD0D-C9AB-4E20-97D3-7283ECF61025}" sibTransId="{A3A7E6F1-2F2B-445E-86C4-4E0851328F6D}"/>
    <dgm:cxn modelId="{A09FC587-8572-46D8-A717-20AC6A4EF089}" srcId="{B286654F-4AB1-4C1D-ADDB-F7212F63C646}" destId="{910E64C4-0475-4AFD-940E-325922778594}" srcOrd="0" destOrd="0" parTransId="{81EDE32B-B2A3-47B3-B722-F0003E7D6B64}" sibTransId="{3884C8F6-8A97-4702-AE13-59C39887085C}"/>
    <dgm:cxn modelId="{EAEF66BA-F27D-49A9-8F1B-2083DD751145}" type="presOf" srcId="{324458BF-C9D0-4625-8A2B-D841DA5E8575}" destId="{FD487E27-4BE9-4A80-83B7-A455C0DD98C8}" srcOrd="0" destOrd="0" presId="urn:microsoft.com/office/officeart/2005/8/layout/default#2"/>
    <dgm:cxn modelId="{F32EC723-6A79-4878-B4AF-5A44712B0576}" type="presOf" srcId="{B286654F-4AB1-4C1D-ADDB-F7212F63C646}" destId="{1BCE1866-AEC4-4944-882B-AB50E99568AD}" srcOrd="0" destOrd="0" presId="urn:microsoft.com/office/officeart/2005/8/layout/default#2"/>
    <dgm:cxn modelId="{C3D98DF4-F2A9-47EC-888A-748426859BAA}" srcId="{B286654F-4AB1-4C1D-ADDB-F7212F63C646}" destId="{2143110C-382F-4D7A-978B-1E6545148052}" srcOrd="3" destOrd="0" parTransId="{45D43438-7CC8-4EE7-982F-0F19C6ABA852}" sibTransId="{6424F3F1-75AC-4B54-9BA6-BEC45ECAC565}"/>
    <dgm:cxn modelId="{0FF162D2-49EE-486B-B021-B1AF959046FA}" type="presOf" srcId="{1A5633B4-915A-462E-9668-A341590EED85}" destId="{5A01D993-8F62-4044-A854-E155CC80E2C8}" srcOrd="0" destOrd="0" presId="urn:microsoft.com/office/officeart/2005/8/layout/default#2"/>
    <dgm:cxn modelId="{81A2A25A-5303-47AD-897F-47FB6CD49E24}" srcId="{B286654F-4AB1-4C1D-ADDB-F7212F63C646}" destId="{324458BF-C9D0-4625-8A2B-D841DA5E8575}" srcOrd="4" destOrd="0" parTransId="{FC42475B-C5ED-4193-A08A-75CF19FD0E31}" sibTransId="{4EEA51AD-E158-4391-BEAA-807C684FA34A}"/>
    <dgm:cxn modelId="{A2C75990-5D3A-4562-BE0B-4FFDA4D90133}" srcId="{B286654F-4AB1-4C1D-ADDB-F7212F63C646}" destId="{1A5633B4-915A-462E-9668-A341590EED85}" srcOrd="2" destOrd="0" parTransId="{40736381-DF73-457C-8696-24DF2F6B7FC6}" sibTransId="{23579BDB-70C1-4D00-90B5-7652F0D356C4}"/>
    <dgm:cxn modelId="{92C0341E-F2FA-4775-AC17-44C481D5BD71}" type="presParOf" srcId="{1BCE1866-AEC4-4944-882B-AB50E99568AD}" destId="{0EF4F43F-DF37-4DA1-9C71-29770D0CC958}" srcOrd="0" destOrd="0" presId="urn:microsoft.com/office/officeart/2005/8/layout/default#2"/>
    <dgm:cxn modelId="{C54C97B8-4F8D-4800-909D-F2D695CAA742}" type="presParOf" srcId="{1BCE1866-AEC4-4944-882B-AB50E99568AD}" destId="{10D5443E-4CBF-46E4-ABD6-09C160FD33B6}" srcOrd="1" destOrd="0" presId="urn:microsoft.com/office/officeart/2005/8/layout/default#2"/>
    <dgm:cxn modelId="{64573BDD-759B-4E59-B3E6-52CA4159173C}" type="presParOf" srcId="{1BCE1866-AEC4-4944-882B-AB50E99568AD}" destId="{8BFD897F-18AC-4653-8245-E7DBE39DD071}" srcOrd="2" destOrd="0" presId="urn:microsoft.com/office/officeart/2005/8/layout/default#2"/>
    <dgm:cxn modelId="{9E529C67-6172-490D-8EBC-82FEF15ABC32}" type="presParOf" srcId="{1BCE1866-AEC4-4944-882B-AB50E99568AD}" destId="{6D15A11D-126E-4473-B742-D003044E65EB}" srcOrd="3" destOrd="0" presId="urn:microsoft.com/office/officeart/2005/8/layout/default#2"/>
    <dgm:cxn modelId="{0918B302-A42A-453B-995F-66E666731704}" type="presParOf" srcId="{1BCE1866-AEC4-4944-882B-AB50E99568AD}" destId="{5A01D993-8F62-4044-A854-E155CC80E2C8}" srcOrd="4" destOrd="0" presId="urn:microsoft.com/office/officeart/2005/8/layout/default#2"/>
    <dgm:cxn modelId="{D9A70F53-9C02-4B5E-ACEA-26F481790697}" type="presParOf" srcId="{1BCE1866-AEC4-4944-882B-AB50E99568AD}" destId="{8A9954C5-1432-4540-8BFB-C09C7E4BB9C6}" srcOrd="5" destOrd="0" presId="urn:microsoft.com/office/officeart/2005/8/layout/default#2"/>
    <dgm:cxn modelId="{700E8881-4275-4AC4-9FA8-798DF275473A}" type="presParOf" srcId="{1BCE1866-AEC4-4944-882B-AB50E99568AD}" destId="{E66C4F78-1D77-48D8-BE52-6F49A0D1D759}" srcOrd="6" destOrd="0" presId="urn:microsoft.com/office/officeart/2005/8/layout/default#2"/>
    <dgm:cxn modelId="{03E96952-6B05-43F6-A604-9EA98AA7D8EB}" type="presParOf" srcId="{1BCE1866-AEC4-4944-882B-AB50E99568AD}" destId="{0F8F3B39-5D66-4006-B268-9440BA41215D}" srcOrd="7" destOrd="0" presId="urn:microsoft.com/office/officeart/2005/8/layout/default#2"/>
    <dgm:cxn modelId="{B48DDA36-FBD2-453E-8506-739A7F3D8FAE}" type="presParOf" srcId="{1BCE1866-AEC4-4944-882B-AB50E99568AD}" destId="{FD487E27-4BE9-4A80-83B7-A455C0DD98C8}" srcOrd="8" destOrd="0" presId="urn:microsoft.com/office/officeart/2005/8/layout/default#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0EFCA76-0921-4361-A503-86AD8EDBFB40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75196698-DF89-4337-BB1B-D0AB3B21D26B}">
      <dgm:prSet phldrT="[文字]" custT="1"/>
      <dgm:spPr/>
      <dgm:t>
        <a:bodyPr/>
        <a:lstStyle/>
        <a:p>
          <a:r>
            <a:rPr lang="zh-TW" altLang="en-US" sz="3200" b="1" dirty="0" smtClean="0">
              <a:latin typeface="標楷體" pitchFamily="65" charset="-120"/>
              <a:ea typeface="標楷體" pitchFamily="65" charset="-120"/>
            </a:rPr>
            <a:t>首頁</a:t>
          </a:r>
          <a:r>
            <a:rPr lang="en-US" sz="3200" b="1" dirty="0" smtClean="0">
              <a:latin typeface="標楷體" pitchFamily="65" charset="-120"/>
              <a:ea typeface="標楷體" pitchFamily="65" charset="-120"/>
            </a:rPr>
            <a:t> </a:t>
          </a:r>
          <a:endParaRPr lang="zh-TW" altLang="en-US" sz="3200" b="1" dirty="0">
            <a:latin typeface="標楷體" pitchFamily="65" charset="-120"/>
            <a:ea typeface="標楷體" pitchFamily="65" charset="-120"/>
          </a:endParaRPr>
        </a:p>
      </dgm:t>
    </dgm:pt>
    <dgm:pt modelId="{E06D8BCA-7028-42E7-85ED-D976A8D6ED63}" type="parTrans" cxnId="{5D84F7CC-2994-4614-87CD-11EA36AA3F94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932A3958-B0E3-48C2-AE5B-A191154E7A80}" type="sibTrans" cxnId="{5D84F7CC-2994-4614-87CD-11EA36AA3F94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7422A97B-B9AD-4F30-BE8A-18E9F4FEC224}">
      <dgm:prSet phldrT="[文字]" custT="1"/>
      <dgm:spPr/>
      <dgm:t>
        <a:bodyPr/>
        <a:lstStyle/>
        <a:p>
          <a:r>
            <a:rPr lang="zh-TW" altLang="en-US" sz="1700" b="1" dirty="0" smtClean="0">
              <a:latin typeface="標楷體" pitchFamily="65" charset="-120"/>
              <a:ea typeface="標楷體" pitchFamily="65" charset="-120"/>
            </a:rPr>
            <a:t>分享汽車美容相關文章，增加與顧客間的互動</a:t>
          </a:r>
          <a:endParaRPr lang="zh-TW" altLang="en-US" sz="1700" b="1" dirty="0">
            <a:latin typeface="標楷體" pitchFamily="65" charset="-120"/>
            <a:ea typeface="標楷體" pitchFamily="65" charset="-120"/>
          </a:endParaRPr>
        </a:p>
      </dgm:t>
    </dgm:pt>
    <dgm:pt modelId="{A4622E46-A6A6-4F0A-AD08-6995F36488FA}" type="parTrans" cxnId="{1EF10E0B-9CE2-4003-807E-1CA944FCFBCC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A36B9CF1-34AE-4A51-86CE-DA642080E8A1}" type="sibTrans" cxnId="{1EF10E0B-9CE2-4003-807E-1CA944FCFBCC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60930329-F8C0-41CB-B416-CE11B0A36A75}">
      <dgm:prSet phldrT="[文字]" custT="1"/>
      <dgm:spPr/>
      <dgm:t>
        <a:bodyPr/>
        <a:lstStyle/>
        <a:p>
          <a:r>
            <a:rPr lang="zh-TW" altLang="en-US" sz="3200" b="1" dirty="0" smtClean="0">
              <a:latin typeface="標楷體" pitchFamily="65" charset="-120"/>
              <a:ea typeface="標楷體" pitchFamily="65" charset="-120"/>
            </a:rPr>
            <a:t>關於固麗</a:t>
          </a:r>
          <a:endParaRPr lang="zh-TW" altLang="en-US" sz="3200" b="1" dirty="0">
            <a:latin typeface="標楷體" pitchFamily="65" charset="-120"/>
            <a:ea typeface="標楷體" pitchFamily="65" charset="-120"/>
          </a:endParaRPr>
        </a:p>
      </dgm:t>
    </dgm:pt>
    <dgm:pt modelId="{8761C11B-FF20-47D8-B580-E96BF0DD36F6}" type="parTrans" cxnId="{7F47D1F3-6CC8-425B-9622-F3C785C12E99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8416AB2D-5C22-4187-A407-7C7DCE1DA45B}" type="sibTrans" cxnId="{7F47D1F3-6CC8-425B-9622-F3C785C12E99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40A74D71-7FDD-4AF6-A352-04ED2F389789}">
      <dgm:prSet phldrT="[文字]" custT="1"/>
      <dgm:spPr/>
      <dgm:t>
        <a:bodyPr/>
        <a:lstStyle/>
        <a:p>
          <a:r>
            <a:rPr lang="zh-TW" altLang="en-US" sz="1800" b="1" dirty="0" smtClean="0">
              <a:latin typeface="標楷體" pitchFamily="65" charset="-120"/>
              <a:ea typeface="標楷體" pitchFamily="65" charset="-120"/>
            </a:rPr>
            <a:t>透過店家簡介，讓顧客更加了解店家資訊</a:t>
          </a:r>
          <a:endParaRPr lang="zh-TW" altLang="en-US" sz="1800" b="1" dirty="0">
            <a:latin typeface="標楷體" pitchFamily="65" charset="-120"/>
            <a:ea typeface="標楷體" pitchFamily="65" charset="-120"/>
          </a:endParaRPr>
        </a:p>
      </dgm:t>
    </dgm:pt>
    <dgm:pt modelId="{06B60D4F-8079-4FBE-AD91-DBAF6D65AE01}" type="parTrans" cxnId="{1B22C2F5-6FEA-4015-991A-2BF80B16568B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878950B0-4441-4905-9545-7629713B81D0}" type="sibTrans" cxnId="{1B22C2F5-6FEA-4015-991A-2BF80B16568B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FBD8B07D-AB7D-4164-9433-A5E8991B4B91}">
      <dgm:prSet phldrT="[文字]" custT="1"/>
      <dgm:spPr/>
      <dgm:t>
        <a:bodyPr/>
        <a:lstStyle/>
        <a:p>
          <a:r>
            <a:rPr lang="zh-TW" altLang="en-US" sz="3200" b="1" dirty="0" smtClean="0">
              <a:latin typeface="標楷體" pitchFamily="65" charset="-120"/>
              <a:ea typeface="標楷體" pitchFamily="65" charset="-120"/>
            </a:rPr>
            <a:t>服務項目</a:t>
          </a:r>
          <a:endParaRPr lang="zh-TW" altLang="en-US" sz="3200" b="1" dirty="0">
            <a:latin typeface="標楷體" pitchFamily="65" charset="-120"/>
            <a:ea typeface="標楷體" pitchFamily="65" charset="-120"/>
          </a:endParaRPr>
        </a:p>
      </dgm:t>
    </dgm:pt>
    <dgm:pt modelId="{9CF86EF9-D423-4396-B2F3-1F7F432F1136}" type="parTrans" cxnId="{7BE5294E-34AC-467D-B084-D3651EAF81F9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610F46EF-7404-4F6A-B5E7-EFF7A5C45B52}" type="sibTrans" cxnId="{7BE5294E-34AC-467D-B084-D3651EAF81F9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DB74E2AF-D15A-4FF9-98F4-3FF68A6FD5F8}">
      <dgm:prSet phldrT="[文字]" custT="1"/>
      <dgm:spPr/>
      <dgm:t>
        <a:bodyPr/>
        <a:lstStyle/>
        <a:p>
          <a:r>
            <a:rPr lang="zh-TW" altLang="en-US" sz="1800" b="1" dirty="0" smtClean="0">
              <a:latin typeface="標楷體" pitchFamily="65" charset="-120"/>
              <a:ea typeface="標楷體" pitchFamily="65" charset="-120"/>
            </a:rPr>
            <a:t>透過服務項目，讓顧客更加了解店家資訊</a:t>
          </a:r>
          <a:endParaRPr lang="zh-TW" altLang="en-US" sz="1800" b="1" dirty="0">
            <a:latin typeface="標楷體" pitchFamily="65" charset="-120"/>
            <a:ea typeface="標楷體" pitchFamily="65" charset="-120"/>
          </a:endParaRPr>
        </a:p>
      </dgm:t>
    </dgm:pt>
    <dgm:pt modelId="{538A30CC-6478-4A9A-9164-3269C258B955}" type="parTrans" cxnId="{3A962B01-0E66-4151-9DDE-FBC2D69307F2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E94ADCCA-A3C9-4448-BF69-39DD4FF723DD}" type="sibTrans" cxnId="{3A962B01-0E66-4151-9DDE-FBC2D69307F2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707955B4-AC12-416D-A05D-7C10C7C35E29}">
      <dgm:prSet phldrT="[文字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3200" b="1" dirty="0" smtClean="0">
              <a:latin typeface="標楷體" pitchFamily="65" charset="-120"/>
              <a:ea typeface="標楷體" pitchFamily="65" charset="-120"/>
            </a:rPr>
            <a:t>交通資訊</a:t>
          </a:r>
          <a:endParaRPr lang="zh-TW" altLang="en-US" sz="3200" b="1" dirty="0">
            <a:latin typeface="標楷體" pitchFamily="65" charset="-120"/>
            <a:ea typeface="標楷體" pitchFamily="65" charset="-120"/>
          </a:endParaRPr>
        </a:p>
      </dgm:t>
    </dgm:pt>
    <dgm:pt modelId="{94EE8438-0FB7-4A30-88D7-913D6324C453}" type="parTrans" cxnId="{F9843974-F0F9-4D85-B4B1-4086513FBFB9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A19F8F6F-C989-4C12-9648-7C389D443CC6}" type="sibTrans" cxnId="{F9843974-F0F9-4D85-B4B1-4086513FBFB9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B95C6AB0-69E6-403C-B0B5-7F52EA19FF40}">
      <dgm:prSet phldrT="[文字]" custT="1"/>
      <dgm:spPr/>
      <dgm:t>
        <a:bodyPr/>
        <a:lstStyle/>
        <a:p>
          <a:r>
            <a:rPr lang="zh-TW" altLang="en-US" sz="1800" b="1" dirty="0" smtClean="0">
              <a:latin typeface="標楷體" pitchFamily="65" charset="-120"/>
              <a:ea typeface="標楷體" pitchFamily="65" charset="-120"/>
            </a:rPr>
            <a:t>設定店家資訊於</a:t>
          </a:r>
          <a:r>
            <a:rPr lang="en-US" altLang="zh-TW" sz="1800" b="1" dirty="0" err="1" smtClean="0">
              <a:latin typeface="標楷體" pitchFamily="65" charset="-120"/>
              <a:ea typeface="標楷體" pitchFamily="65" charset="-120"/>
            </a:rPr>
            <a:t>google</a:t>
          </a:r>
          <a:r>
            <a:rPr lang="zh-TW" altLang="en-US" sz="1800" b="1" dirty="0" smtClean="0">
              <a:latin typeface="標楷體" pitchFamily="65" charset="-120"/>
              <a:ea typeface="標楷體" pitchFamily="65" charset="-120"/>
            </a:rPr>
            <a:t>地圖，讓顧客可透過線上交通資訊，到達店家所在地點</a:t>
          </a:r>
          <a:endParaRPr lang="zh-TW" altLang="en-US" sz="1800" b="1" dirty="0">
            <a:latin typeface="標楷體" pitchFamily="65" charset="-120"/>
            <a:ea typeface="標楷體" pitchFamily="65" charset="-120"/>
          </a:endParaRPr>
        </a:p>
      </dgm:t>
    </dgm:pt>
    <dgm:pt modelId="{957CAA0B-6CB6-4548-8561-E78ABA75AE45}" type="parTrans" cxnId="{67E5E0B9-BD3C-4332-928D-64233788132E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4F05E086-AB08-4691-9921-C3F142820F58}" type="sibTrans" cxnId="{67E5E0B9-BD3C-4332-928D-64233788132E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BFBFFDD5-A66A-4C7F-941D-D4EE8E2D6901}">
      <dgm:prSet phldrT="[文字]" custT="1"/>
      <dgm:spPr/>
      <dgm:t>
        <a:bodyPr/>
        <a:lstStyle/>
        <a:p>
          <a:r>
            <a:rPr lang="zh-TW" altLang="en-US" sz="3200" b="1" dirty="0" smtClean="0">
              <a:latin typeface="標楷體" pitchFamily="65" charset="-120"/>
              <a:ea typeface="標楷體" pitchFamily="65" charset="-120"/>
            </a:rPr>
            <a:t>線上預約系統</a:t>
          </a:r>
          <a:endParaRPr lang="zh-TW" altLang="en-US" sz="3200" b="1" dirty="0">
            <a:latin typeface="標楷體" pitchFamily="65" charset="-120"/>
            <a:ea typeface="標楷體" pitchFamily="65" charset="-120"/>
          </a:endParaRPr>
        </a:p>
      </dgm:t>
    </dgm:pt>
    <dgm:pt modelId="{B4C330F2-512D-497B-B317-64A7BDF2AB9A}" type="parTrans" cxnId="{4F701940-E1B7-462B-B7CD-2F263EE41FE7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63754FF1-AE99-42DB-8451-10CE0D2A524A}" type="sibTrans" cxnId="{4F701940-E1B7-462B-B7CD-2F263EE41FE7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06C573EC-75F5-4981-A6B0-1960FC877CEF}">
      <dgm:prSet phldrT="[文字]" custT="1"/>
      <dgm:spPr/>
      <dgm:t>
        <a:bodyPr/>
        <a:lstStyle/>
        <a:p>
          <a:r>
            <a:rPr lang="zh-TW" altLang="en-US" sz="1800" b="1" dirty="0" smtClean="0">
              <a:latin typeface="標楷體" pitchFamily="65" charset="-120"/>
              <a:ea typeface="標楷體" pitchFamily="65" charset="-120"/>
            </a:rPr>
            <a:t>透過線上預約系統，降低店家及顧客間，資訊不對稱，而產生的排隊時間</a:t>
          </a:r>
          <a:endParaRPr lang="zh-TW" altLang="en-US" sz="1800" b="1" dirty="0">
            <a:latin typeface="標楷體" pitchFamily="65" charset="-120"/>
            <a:ea typeface="標楷體" pitchFamily="65" charset="-120"/>
          </a:endParaRPr>
        </a:p>
      </dgm:t>
    </dgm:pt>
    <dgm:pt modelId="{D688A014-2BB4-4421-92E3-9419BE82AF4E}" type="parTrans" cxnId="{D7F9B179-D197-4618-84EE-C4E179AA3149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BECFE7FE-C9C0-4969-83CB-799DB6BCD7AA}" type="sibTrans" cxnId="{D7F9B179-D197-4618-84EE-C4E179AA3149}">
      <dgm:prSet/>
      <dgm:spPr/>
      <dgm:t>
        <a:bodyPr/>
        <a:lstStyle/>
        <a:p>
          <a:endParaRPr lang="zh-TW" altLang="en-US" sz="2000" b="1">
            <a:latin typeface="標楷體" pitchFamily="65" charset="-120"/>
            <a:ea typeface="標楷體" pitchFamily="65" charset="-120"/>
          </a:endParaRPr>
        </a:p>
      </dgm:t>
    </dgm:pt>
    <dgm:pt modelId="{AD141D3A-0B41-47DE-8525-408AEF53A221}" type="pres">
      <dgm:prSet presAssocID="{90EFCA76-0921-4361-A503-86AD8EDBFB4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9B990C7-1517-4252-B0D7-5F29A03B6BAC}" type="pres">
      <dgm:prSet presAssocID="{75196698-DF89-4337-BB1B-D0AB3B21D26B}" presName="linNode" presStyleCnt="0"/>
      <dgm:spPr/>
      <dgm:t>
        <a:bodyPr/>
        <a:lstStyle/>
        <a:p>
          <a:endParaRPr lang="zh-TW" altLang="en-US"/>
        </a:p>
      </dgm:t>
    </dgm:pt>
    <dgm:pt modelId="{FF19BC73-AB0C-4546-A620-757663A92672}" type="pres">
      <dgm:prSet presAssocID="{75196698-DF89-4337-BB1B-D0AB3B21D26B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5287553-97D8-4F56-8A50-176D2EF9234A}" type="pres">
      <dgm:prSet presAssocID="{75196698-DF89-4337-BB1B-D0AB3B21D26B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4A5E7F7-2D0F-4AF2-8AEC-86231C67C53F}" type="pres">
      <dgm:prSet presAssocID="{932A3958-B0E3-48C2-AE5B-A191154E7A80}" presName="sp" presStyleCnt="0"/>
      <dgm:spPr/>
      <dgm:t>
        <a:bodyPr/>
        <a:lstStyle/>
        <a:p>
          <a:endParaRPr lang="zh-TW" altLang="en-US"/>
        </a:p>
      </dgm:t>
    </dgm:pt>
    <dgm:pt modelId="{E63DE090-5573-49C8-AEE1-84B859CACD2B}" type="pres">
      <dgm:prSet presAssocID="{60930329-F8C0-41CB-B416-CE11B0A36A75}" presName="linNode" presStyleCnt="0"/>
      <dgm:spPr/>
      <dgm:t>
        <a:bodyPr/>
        <a:lstStyle/>
        <a:p>
          <a:endParaRPr lang="zh-TW" altLang="en-US"/>
        </a:p>
      </dgm:t>
    </dgm:pt>
    <dgm:pt modelId="{06274C9D-6BB8-40CA-8664-09243F7178BE}" type="pres">
      <dgm:prSet presAssocID="{60930329-F8C0-41CB-B416-CE11B0A36A75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B905EC1-A212-4657-8875-E049B7641659}" type="pres">
      <dgm:prSet presAssocID="{60930329-F8C0-41CB-B416-CE11B0A36A75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A0C8D7F-3337-4426-B1B5-2788785320F3}" type="pres">
      <dgm:prSet presAssocID="{8416AB2D-5C22-4187-A407-7C7DCE1DA45B}" presName="sp" presStyleCnt="0"/>
      <dgm:spPr/>
      <dgm:t>
        <a:bodyPr/>
        <a:lstStyle/>
        <a:p>
          <a:endParaRPr lang="zh-TW" altLang="en-US"/>
        </a:p>
      </dgm:t>
    </dgm:pt>
    <dgm:pt modelId="{DC09261B-9B57-40C4-8D91-FB9737C3E27F}" type="pres">
      <dgm:prSet presAssocID="{FBD8B07D-AB7D-4164-9433-A5E8991B4B91}" presName="linNode" presStyleCnt="0"/>
      <dgm:spPr/>
      <dgm:t>
        <a:bodyPr/>
        <a:lstStyle/>
        <a:p>
          <a:endParaRPr lang="zh-TW" altLang="en-US"/>
        </a:p>
      </dgm:t>
    </dgm:pt>
    <dgm:pt modelId="{585AC001-7A6B-4A5A-AA78-D96BC501D07E}" type="pres">
      <dgm:prSet presAssocID="{FBD8B07D-AB7D-4164-9433-A5E8991B4B91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6E5D763-DAD8-42EB-B849-77456FC628F7}" type="pres">
      <dgm:prSet presAssocID="{FBD8B07D-AB7D-4164-9433-A5E8991B4B91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51371F2-D8C8-4747-B583-B0167F2A0E33}" type="pres">
      <dgm:prSet presAssocID="{610F46EF-7404-4F6A-B5E7-EFF7A5C45B52}" presName="sp" presStyleCnt="0"/>
      <dgm:spPr/>
      <dgm:t>
        <a:bodyPr/>
        <a:lstStyle/>
        <a:p>
          <a:endParaRPr lang="zh-TW" altLang="en-US"/>
        </a:p>
      </dgm:t>
    </dgm:pt>
    <dgm:pt modelId="{DC1C6B53-1C81-47AD-96E0-AA5259C77B7B}" type="pres">
      <dgm:prSet presAssocID="{707955B4-AC12-416D-A05D-7C10C7C35E29}" presName="linNode" presStyleCnt="0"/>
      <dgm:spPr/>
      <dgm:t>
        <a:bodyPr/>
        <a:lstStyle/>
        <a:p>
          <a:endParaRPr lang="zh-TW" altLang="en-US"/>
        </a:p>
      </dgm:t>
    </dgm:pt>
    <dgm:pt modelId="{8AB62CF9-063B-45CD-A0B4-0834C78A07C5}" type="pres">
      <dgm:prSet presAssocID="{707955B4-AC12-416D-A05D-7C10C7C35E29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E99DD76-BE11-4249-920F-DF9F068E3EB7}" type="pres">
      <dgm:prSet presAssocID="{707955B4-AC12-416D-A05D-7C10C7C35E29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D12E49B-A859-4527-BEE9-25024588D586}" type="pres">
      <dgm:prSet presAssocID="{A19F8F6F-C989-4C12-9648-7C389D443CC6}" presName="sp" presStyleCnt="0"/>
      <dgm:spPr/>
      <dgm:t>
        <a:bodyPr/>
        <a:lstStyle/>
        <a:p>
          <a:endParaRPr lang="zh-TW" altLang="en-US"/>
        </a:p>
      </dgm:t>
    </dgm:pt>
    <dgm:pt modelId="{8969FF4A-AD73-435B-AE7E-02580A414C40}" type="pres">
      <dgm:prSet presAssocID="{BFBFFDD5-A66A-4C7F-941D-D4EE8E2D6901}" presName="linNode" presStyleCnt="0"/>
      <dgm:spPr/>
      <dgm:t>
        <a:bodyPr/>
        <a:lstStyle/>
        <a:p>
          <a:endParaRPr lang="zh-TW" altLang="en-US"/>
        </a:p>
      </dgm:t>
    </dgm:pt>
    <dgm:pt modelId="{D734A57C-CCE2-46C4-B3F6-E4DF3DE8E440}" type="pres">
      <dgm:prSet presAssocID="{BFBFFDD5-A66A-4C7F-941D-D4EE8E2D6901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90C65B2-70CB-4B2B-AC75-138747C7DD27}" type="pres">
      <dgm:prSet presAssocID="{BFBFFDD5-A66A-4C7F-941D-D4EE8E2D6901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A962B01-0E66-4151-9DDE-FBC2D69307F2}" srcId="{FBD8B07D-AB7D-4164-9433-A5E8991B4B91}" destId="{DB74E2AF-D15A-4FF9-98F4-3FF68A6FD5F8}" srcOrd="0" destOrd="0" parTransId="{538A30CC-6478-4A9A-9164-3269C258B955}" sibTransId="{E94ADCCA-A3C9-4448-BF69-39DD4FF723DD}"/>
    <dgm:cxn modelId="{C32AC515-BB14-4E61-8C1E-7307D0E1FF28}" type="presOf" srcId="{06C573EC-75F5-4981-A6B0-1960FC877CEF}" destId="{090C65B2-70CB-4B2B-AC75-138747C7DD27}" srcOrd="0" destOrd="0" presId="urn:microsoft.com/office/officeart/2005/8/layout/vList5"/>
    <dgm:cxn modelId="{DE63CF91-9F86-4BC2-A97A-EEC673F3A4E4}" type="presOf" srcId="{60930329-F8C0-41CB-B416-CE11B0A36A75}" destId="{06274C9D-6BB8-40CA-8664-09243F7178BE}" srcOrd="0" destOrd="0" presId="urn:microsoft.com/office/officeart/2005/8/layout/vList5"/>
    <dgm:cxn modelId="{4717286A-03EA-486D-8F2E-180183D65FDB}" type="presOf" srcId="{FBD8B07D-AB7D-4164-9433-A5E8991B4B91}" destId="{585AC001-7A6B-4A5A-AA78-D96BC501D07E}" srcOrd="0" destOrd="0" presId="urn:microsoft.com/office/officeart/2005/8/layout/vList5"/>
    <dgm:cxn modelId="{1EF10E0B-9CE2-4003-807E-1CA944FCFBCC}" srcId="{75196698-DF89-4337-BB1B-D0AB3B21D26B}" destId="{7422A97B-B9AD-4F30-BE8A-18E9F4FEC224}" srcOrd="0" destOrd="0" parTransId="{A4622E46-A6A6-4F0A-AD08-6995F36488FA}" sibTransId="{A36B9CF1-34AE-4A51-86CE-DA642080E8A1}"/>
    <dgm:cxn modelId="{0AA098F6-B321-4A76-99B1-B439ADD16420}" type="presOf" srcId="{7422A97B-B9AD-4F30-BE8A-18E9F4FEC224}" destId="{15287553-97D8-4F56-8A50-176D2EF9234A}" srcOrd="0" destOrd="0" presId="urn:microsoft.com/office/officeart/2005/8/layout/vList5"/>
    <dgm:cxn modelId="{D7F9B179-D197-4618-84EE-C4E179AA3149}" srcId="{BFBFFDD5-A66A-4C7F-941D-D4EE8E2D6901}" destId="{06C573EC-75F5-4981-A6B0-1960FC877CEF}" srcOrd="0" destOrd="0" parTransId="{D688A014-2BB4-4421-92E3-9419BE82AF4E}" sibTransId="{BECFE7FE-C9C0-4969-83CB-799DB6BCD7AA}"/>
    <dgm:cxn modelId="{43C2ADC9-78D9-4EFA-9801-18A884D1F274}" type="presOf" srcId="{40A74D71-7FDD-4AF6-A352-04ED2F389789}" destId="{9B905EC1-A212-4657-8875-E049B7641659}" srcOrd="0" destOrd="0" presId="urn:microsoft.com/office/officeart/2005/8/layout/vList5"/>
    <dgm:cxn modelId="{7BE5294E-34AC-467D-B084-D3651EAF81F9}" srcId="{90EFCA76-0921-4361-A503-86AD8EDBFB40}" destId="{FBD8B07D-AB7D-4164-9433-A5E8991B4B91}" srcOrd="2" destOrd="0" parTransId="{9CF86EF9-D423-4396-B2F3-1F7F432F1136}" sibTransId="{610F46EF-7404-4F6A-B5E7-EFF7A5C45B52}"/>
    <dgm:cxn modelId="{5D84F7CC-2994-4614-87CD-11EA36AA3F94}" srcId="{90EFCA76-0921-4361-A503-86AD8EDBFB40}" destId="{75196698-DF89-4337-BB1B-D0AB3B21D26B}" srcOrd="0" destOrd="0" parTransId="{E06D8BCA-7028-42E7-85ED-D976A8D6ED63}" sibTransId="{932A3958-B0E3-48C2-AE5B-A191154E7A80}"/>
    <dgm:cxn modelId="{BD201D6F-81A8-46B9-87B6-EA41C422AD09}" type="presOf" srcId="{B95C6AB0-69E6-403C-B0B5-7F52EA19FF40}" destId="{8E99DD76-BE11-4249-920F-DF9F068E3EB7}" srcOrd="0" destOrd="0" presId="urn:microsoft.com/office/officeart/2005/8/layout/vList5"/>
    <dgm:cxn modelId="{0B0F934C-405A-4E01-BC28-468DCC3040B1}" type="presOf" srcId="{BFBFFDD5-A66A-4C7F-941D-D4EE8E2D6901}" destId="{D734A57C-CCE2-46C4-B3F6-E4DF3DE8E440}" srcOrd="0" destOrd="0" presId="urn:microsoft.com/office/officeart/2005/8/layout/vList5"/>
    <dgm:cxn modelId="{D10AAEFE-A323-47B3-885E-E2BA4294F799}" type="presOf" srcId="{75196698-DF89-4337-BB1B-D0AB3B21D26B}" destId="{FF19BC73-AB0C-4546-A620-757663A92672}" srcOrd="0" destOrd="0" presId="urn:microsoft.com/office/officeart/2005/8/layout/vList5"/>
    <dgm:cxn modelId="{8BA8910B-BE5F-4C25-B2D9-8FE78BEA2721}" type="presOf" srcId="{DB74E2AF-D15A-4FF9-98F4-3FF68A6FD5F8}" destId="{06E5D763-DAD8-42EB-B849-77456FC628F7}" srcOrd="0" destOrd="0" presId="urn:microsoft.com/office/officeart/2005/8/layout/vList5"/>
    <dgm:cxn modelId="{7F47D1F3-6CC8-425B-9622-F3C785C12E99}" srcId="{90EFCA76-0921-4361-A503-86AD8EDBFB40}" destId="{60930329-F8C0-41CB-B416-CE11B0A36A75}" srcOrd="1" destOrd="0" parTransId="{8761C11B-FF20-47D8-B580-E96BF0DD36F6}" sibTransId="{8416AB2D-5C22-4187-A407-7C7DCE1DA45B}"/>
    <dgm:cxn modelId="{07610ECA-2BFE-4141-BF9B-FD1663825CFC}" type="presOf" srcId="{90EFCA76-0921-4361-A503-86AD8EDBFB40}" destId="{AD141D3A-0B41-47DE-8525-408AEF53A221}" srcOrd="0" destOrd="0" presId="urn:microsoft.com/office/officeart/2005/8/layout/vList5"/>
    <dgm:cxn modelId="{4F701940-E1B7-462B-B7CD-2F263EE41FE7}" srcId="{90EFCA76-0921-4361-A503-86AD8EDBFB40}" destId="{BFBFFDD5-A66A-4C7F-941D-D4EE8E2D6901}" srcOrd="4" destOrd="0" parTransId="{B4C330F2-512D-497B-B317-64A7BDF2AB9A}" sibTransId="{63754FF1-AE99-42DB-8451-10CE0D2A524A}"/>
    <dgm:cxn modelId="{1B22C2F5-6FEA-4015-991A-2BF80B16568B}" srcId="{60930329-F8C0-41CB-B416-CE11B0A36A75}" destId="{40A74D71-7FDD-4AF6-A352-04ED2F389789}" srcOrd="0" destOrd="0" parTransId="{06B60D4F-8079-4FBE-AD91-DBAF6D65AE01}" sibTransId="{878950B0-4441-4905-9545-7629713B81D0}"/>
    <dgm:cxn modelId="{7E739B0D-12C0-4715-97F4-EA0995F99347}" type="presOf" srcId="{707955B4-AC12-416D-A05D-7C10C7C35E29}" destId="{8AB62CF9-063B-45CD-A0B4-0834C78A07C5}" srcOrd="0" destOrd="0" presId="urn:microsoft.com/office/officeart/2005/8/layout/vList5"/>
    <dgm:cxn modelId="{F9843974-F0F9-4D85-B4B1-4086513FBFB9}" srcId="{90EFCA76-0921-4361-A503-86AD8EDBFB40}" destId="{707955B4-AC12-416D-A05D-7C10C7C35E29}" srcOrd="3" destOrd="0" parTransId="{94EE8438-0FB7-4A30-88D7-913D6324C453}" sibTransId="{A19F8F6F-C989-4C12-9648-7C389D443CC6}"/>
    <dgm:cxn modelId="{67E5E0B9-BD3C-4332-928D-64233788132E}" srcId="{707955B4-AC12-416D-A05D-7C10C7C35E29}" destId="{B95C6AB0-69E6-403C-B0B5-7F52EA19FF40}" srcOrd="0" destOrd="0" parTransId="{957CAA0B-6CB6-4548-8561-E78ABA75AE45}" sibTransId="{4F05E086-AB08-4691-9921-C3F142820F58}"/>
    <dgm:cxn modelId="{0864EB20-A879-4FC1-A145-2E9D6598D32B}" type="presParOf" srcId="{AD141D3A-0B41-47DE-8525-408AEF53A221}" destId="{A9B990C7-1517-4252-B0D7-5F29A03B6BAC}" srcOrd="0" destOrd="0" presId="urn:microsoft.com/office/officeart/2005/8/layout/vList5"/>
    <dgm:cxn modelId="{80003A7E-75F8-47B4-A3B8-881778022950}" type="presParOf" srcId="{A9B990C7-1517-4252-B0D7-5F29A03B6BAC}" destId="{FF19BC73-AB0C-4546-A620-757663A92672}" srcOrd="0" destOrd="0" presId="urn:microsoft.com/office/officeart/2005/8/layout/vList5"/>
    <dgm:cxn modelId="{414FEAB2-185F-4BBC-916A-3C939698E038}" type="presParOf" srcId="{A9B990C7-1517-4252-B0D7-5F29A03B6BAC}" destId="{15287553-97D8-4F56-8A50-176D2EF9234A}" srcOrd="1" destOrd="0" presId="urn:microsoft.com/office/officeart/2005/8/layout/vList5"/>
    <dgm:cxn modelId="{C2167282-1C17-4276-A3E6-CF0371124702}" type="presParOf" srcId="{AD141D3A-0B41-47DE-8525-408AEF53A221}" destId="{74A5E7F7-2D0F-4AF2-8AEC-86231C67C53F}" srcOrd="1" destOrd="0" presId="urn:microsoft.com/office/officeart/2005/8/layout/vList5"/>
    <dgm:cxn modelId="{36519664-C688-4720-AAAF-2BEB03544D48}" type="presParOf" srcId="{AD141D3A-0B41-47DE-8525-408AEF53A221}" destId="{E63DE090-5573-49C8-AEE1-84B859CACD2B}" srcOrd="2" destOrd="0" presId="urn:microsoft.com/office/officeart/2005/8/layout/vList5"/>
    <dgm:cxn modelId="{464C64C8-631C-4A42-988C-7C6D7FF152BE}" type="presParOf" srcId="{E63DE090-5573-49C8-AEE1-84B859CACD2B}" destId="{06274C9D-6BB8-40CA-8664-09243F7178BE}" srcOrd="0" destOrd="0" presId="urn:microsoft.com/office/officeart/2005/8/layout/vList5"/>
    <dgm:cxn modelId="{A4EB3D3B-8186-4DD8-923E-4A83D3BF2F03}" type="presParOf" srcId="{E63DE090-5573-49C8-AEE1-84B859CACD2B}" destId="{9B905EC1-A212-4657-8875-E049B7641659}" srcOrd="1" destOrd="0" presId="urn:microsoft.com/office/officeart/2005/8/layout/vList5"/>
    <dgm:cxn modelId="{DDD4F193-0DF9-4059-B92D-5C0868DFF404}" type="presParOf" srcId="{AD141D3A-0B41-47DE-8525-408AEF53A221}" destId="{EA0C8D7F-3337-4426-B1B5-2788785320F3}" srcOrd="3" destOrd="0" presId="urn:microsoft.com/office/officeart/2005/8/layout/vList5"/>
    <dgm:cxn modelId="{362A25BF-37D1-4C43-A1BE-CF6F385EFCFD}" type="presParOf" srcId="{AD141D3A-0B41-47DE-8525-408AEF53A221}" destId="{DC09261B-9B57-40C4-8D91-FB9737C3E27F}" srcOrd="4" destOrd="0" presId="urn:microsoft.com/office/officeart/2005/8/layout/vList5"/>
    <dgm:cxn modelId="{F19D8657-6656-417A-93B4-EBB94E63D039}" type="presParOf" srcId="{DC09261B-9B57-40C4-8D91-FB9737C3E27F}" destId="{585AC001-7A6B-4A5A-AA78-D96BC501D07E}" srcOrd="0" destOrd="0" presId="urn:microsoft.com/office/officeart/2005/8/layout/vList5"/>
    <dgm:cxn modelId="{D4286022-7614-4D69-8AC2-BB0D77622F3F}" type="presParOf" srcId="{DC09261B-9B57-40C4-8D91-FB9737C3E27F}" destId="{06E5D763-DAD8-42EB-B849-77456FC628F7}" srcOrd="1" destOrd="0" presId="urn:microsoft.com/office/officeart/2005/8/layout/vList5"/>
    <dgm:cxn modelId="{CE15FE96-7AC1-40E1-A96F-D958D58DDED8}" type="presParOf" srcId="{AD141D3A-0B41-47DE-8525-408AEF53A221}" destId="{C51371F2-D8C8-4747-B583-B0167F2A0E33}" srcOrd="5" destOrd="0" presId="urn:microsoft.com/office/officeart/2005/8/layout/vList5"/>
    <dgm:cxn modelId="{33FE10D7-B8BB-46C2-9F87-793FEEC6290D}" type="presParOf" srcId="{AD141D3A-0B41-47DE-8525-408AEF53A221}" destId="{DC1C6B53-1C81-47AD-96E0-AA5259C77B7B}" srcOrd="6" destOrd="0" presId="urn:microsoft.com/office/officeart/2005/8/layout/vList5"/>
    <dgm:cxn modelId="{CF592E45-E3BB-40BB-971B-21AE7CA2FB8B}" type="presParOf" srcId="{DC1C6B53-1C81-47AD-96E0-AA5259C77B7B}" destId="{8AB62CF9-063B-45CD-A0B4-0834C78A07C5}" srcOrd="0" destOrd="0" presId="urn:microsoft.com/office/officeart/2005/8/layout/vList5"/>
    <dgm:cxn modelId="{B82CFDD3-428B-4DBD-8663-18221AC16A68}" type="presParOf" srcId="{DC1C6B53-1C81-47AD-96E0-AA5259C77B7B}" destId="{8E99DD76-BE11-4249-920F-DF9F068E3EB7}" srcOrd="1" destOrd="0" presId="urn:microsoft.com/office/officeart/2005/8/layout/vList5"/>
    <dgm:cxn modelId="{947E6BA7-4A41-41F0-972F-D625244AC4CE}" type="presParOf" srcId="{AD141D3A-0B41-47DE-8525-408AEF53A221}" destId="{FD12E49B-A859-4527-BEE9-25024588D586}" srcOrd="7" destOrd="0" presId="urn:microsoft.com/office/officeart/2005/8/layout/vList5"/>
    <dgm:cxn modelId="{3D08A095-4BEB-4676-92AD-39AF28C16EDD}" type="presParOf" srcId="{AD141D3A-0B41-47DE-8525-408AEF53A221}" destId="{8969FF4A-AD73-435B-AE7E-02580A414C40}" srcOrd="8" destOrd="0" presId="urn:microsoft.com/office/officeart/2005/8/layout/vList5"/>
    <dgm:cxn modelId="{53F56414-97FC-4049-B93E-7DDF0EA108F8}" type="presParOf" srcId="{8969FF4A-AD73-435B-AE7E-02580A414C40}" destId="{D734A57C-CCE2-46C4-B3F6-E4DF3DE8E440}" srcOrd="0" destOrd="0" presId="urn:microsoft.com/office/officeart/2005/8/layout/vList5"/>
    <dgm:cxn modelId="{B90CDE0B-EF11-43DA-95D0-8853E4209C1F}" type="presParOf" srcId="{8969FF4A-AD73-435B-AE7E-02580A414C40}" destId="{090C65B2-70CB-4B2B-AC75-138747C7DD27}" srcOrd="1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465F3A8-2527-4C76-89CD-23DBE7785422}" type="doc">
      <dgm:prSet loTypeId="urn:microsoft.com/office/officeart/2005/8/layout/vList2" loCatId="list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zh-TW" altLang="en-US"/>
        </a:p>
      </dgm:t>
    </dgm:pt>
    <dgm:pt modelId="{DF042CC9-81B0-461C-925D-5A8DCD6E006C}">
      <dgm:prSet phldrT="[文字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zh-TW" b="1" dirty="0" smtClean="0">
              <a:latin typeface="標楷體" pitchFamily="65" charset="-120"/>
              <a:ea typeface="標楷體" pitchFamily="65" charset="-120"/>
            </a:rPr>
            <a:t>系統效益</a:t>
          </a:r>
          <a:endParaRPr lang="zh-TW" altLang="en-US" dirty="0">
            <a:latin typeface="標楷體" pitchFamily="65" charset="-120"/>
            <a:ea typeface="標楷體" pitchFamily="65" charset="-120"/>
          </a:endParaRPr>
        </a:p>
      </dgm:t>
    </dgm:pt>
    <dgm:pt modelId="{D2E87B30-EF1B-420B-8E74-9EB38D7381F7}" type="parTrans" cxnId="{90EBA2A4-B4FE-44A3-AF7E-117240528F05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4632511E-B38F-4F05-8BEF-FF7D98440BF9}" type="sibTrans" cxnId="{90EBA2A4-B4FE-44A3-AF7E-117240528F05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0D5A70D0-0B6C-4638-90B2-CE5950587663}">
      <dgm:prSet phldrT="[文字]" custT="1"/>
      <dgm:spPr/>
      <dgm:t>
        <a:bodyPr/>
        <a:lstStyle/>
        <a:p>
          <a:r>
            <a:rPr lang="zh-TW" altLang="en-US" sz="2400" dirty="0" smtClean="0">
              <a:latin typeface="標楷體" pitchFamily="65" charset="-120"/>
              <a:ea typeface="標楷體" pitchFamily="65" charset="-120"/>
            </a:rPr>
            <a:t>幫助店家降低同時間車輛過多，而人手不足的情況。</a:t>
          </a:r>
          <a:endParaRPr lang="zh-TW" altLang="en-US" sz="2400" dirty="0">
            <a:latin typeface="標楷體" pitchFamily="65" charset="-120"/>
            <a:ea typeface="標楷體" pitchFamily="65" charset="-120"/>
          </a:endParaRPr>
        </a:p>
      </dgm:t>
    </dgm:pt>
    <dgm:pt modelId="{F88A9E18-D933-42E9-A7FD-450A130608AC}" type="parTrans" cxnId="{430EB93D-DC10-4E10-9286-412730443EA3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91EA3D3D-5B20-4946-A71A-721D4B02ACF9}" type="sibTrans" cxnId="{430EB93D-DC10-4E10-9286-412730443EA3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66167E7A-9506-4448-8D60-1D8EF13C7EA7}">
      <dgm:prSet phldrT="[文字]"/>
      <dgm:spPr/>
      <dgm:t>
        <a:bodyPr/>
        <a:lstStyle/>
        <a:p>
          <a:r>
            <a:rPr lang="zh-TW" b="1" smtClean="0">
              <a:latin typeface="標楷體" pitchFamily="65" charset="-120"/>
              <a:ea typeface="標楷體" pitchFamily="65" charset="-120"/>
            </a:rPr>
            <a:t>行銷</a:t>
          </a:r>
          <a:r>
            <a:rPr lang="zh-TW" b="1" dirty="0" smtClean="0">
              <a:latin typeface="標楷體" pitchFamily="65" charset="-120"/>
              <a:ea typeface="標楷體" pitchFamily="65" charset="-120"/>
            </a:rPr>
            <a:t>效益</a:t>
          </a:r>
          <a:endParaRPr lang="zh-TW" altLang="en-US" dirty="0">
            <a:latin typeface="標楷體" pitchFamily="65" charset="-120"/>
            <a:ea typeface="標楷體" pitchFamily="65" charset="-120"/>
          </a:endParaRPr>
        </a:p>
      </dgm:t>
    </dgm:pt>
    <dgm:pt modelId="{585A6CBC-5852-4C0F-A840-F81B7D3503A0}" type="parTrans" cxnId="{ABEECB4D-1D1C-4D79-8540-3569984F672B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DDC8F62D-3EBB-49CB-BA95-68C717C26245}" type="sibTrans" cxnId="{ABEECB4D-1D1C-4D79-8540-3569984F672B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36ED8D95-9AD7-4633-BA8A-443C41B155AC}">
      <dgm:prSet phldrT="[文字]" custT="1"/>
      <dgm:spPr/>
      <dgm:t>
        <a:bodyPr/>
        <a:lstStyle/>
        <a:p>
          <a:r>
            <a:rPr lang="zh-TW" altLang="en-US" sz="2400" dirty="0" smtClean="0">
              <a:latin typeface="標楷體" pitchFamily="65" charset="-120"/>
              <a:ea typeface="標楷體" pitchFamily="65" charset="-120"/>
            </a:rPr>
            <a:t>幫助店家達到網路上行銷宣傳，達到實質上的經濟效益。</a:t>
          </a:r>
          <a:endParaRPr lang="zh-TW" altLang="en-US" sz="2400" dirty="0">
            <a:latin typeface="標楷體" pitchFamily="65" charset="-120"/>
            <a:ea typeface="標楷體" pitchFamily="65" charset="-120"/>
          </a:endParaRPr>
        </a:p>
      </dgm:t>
    </dgm:pt>
    <dgm:pt modelId="{58B7FBA4-F350-48CB-B7BD-11C50D104007}" type="parTrans" cxnId="{052FFE28-6121-4D18-9A65-F0D402031133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45EBD827-0EE8-41A6-B9E7-0EEFAAEFB5C5}" type="sibTrans" cxnId="{052FFE28-6121-4D18-9A65-F0D402031133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F94DAACE-201B-40A6-881B-0BC93DD56B22}">
      <dgm:prSet phldrT="[文字]" custT="1"/>
      <dgm:spPr/>
      <dgm:t>
        <a:bodyPr/>
        <a:lstStyle/>
        <a:p>
          <a:r>
            <a:rPr lang="zh-TW" altLang="en-US" sz="2400" dirty="0" smtClean="0">
              <a:latin typeface="標楷體" pitchFamily="65" charset="-120"/>
              <a:ea typeface="標楷體" pitchFamily="65" charset="-120"/>
            </a:rPr>
            <a:t>降低顧客現場等候時間，增加顧客需求意願。</a:t>
          </a:r>
          <a:endParaRPr lang="zh-TW" altLang="en-US" sz="2400" dirty="0">
            <a:latin typeface="標楷體" pitchFamily="65" charset="-120"/>
            <a:ea typeface="標楷體" pitchFamily="65" charset="-120"/>
          </a:endParaRPr>
        </a:p>
      </dgm:t>
    </dgm:pt>
    <dgm:pt modelId="{0AF52B13-AD95-42DF-9808-E5CB2EB6C587}" type="parTrans" cxnId="{00FC2550-4D99-4CFA-93CE-FD0AE55B39C7}">
      <dgm:prSet/>
      <dgm:spPr/>
      <dgm:t>
        <a:bodyPr/>
        <a:lstStyle/>
        <a:p>
          <a:endParaRPr lang="zh-TW" altLang="en-US"/>
        </a:p>
      </dgm:t>
    </dgm:pt>
    <dgm:pt modelId="{BB17517D-97C9-4026-B606-4C281415785D}" type="sibTrans" cxnId="{00FC2550-4D99-4CFA-93CE-FD0AE55B39C7}">
      <dgm:prSet/>
      <dgm:spPr/>
      <dgm:t>
        <a:bodyPr/>
        <a:lstStyle/>
        <a:p>
          <a:endParaRPr lang="zh-TW" altLang="en-US"/>
        </a:p>
      </dgm:t>
    </dgm:pt>
    <dgm:pt modelId="{BA4A16A2-19DB-4C1E-8197-F73A576A004D}">
      <dgm:prSet phldrT="[文字]" custT="1"/>
      <dgm:spPr/>
      <dgm:t>
        <a:bodyPr/>
        <a:lstStyle/>
        <a:p>
          <a:r>
            <a:rPr lang="zh-TW" altLang="en-US" sz="2400" dirty="0" smtClean="0">
              <a:latin typeface="標楷體" pitchFamily="65" charset="-120"/>
              <a:ea typeface="標楷體" pitchFamily="65" charset="-120"/>
            </a:rPr>
            <a:t>顧客因資訊的便利性，進而提高顧客消費意願。</a:t>
          </a:r>
          <a:endParaRPr lang="zh-TW" altLang="en-US" sz="2400" dirty="0">
            <a:latin typeface="標楷體" pitchFamily="65" charset="-120"/>
            <a:ea typeface="標楷體" pitchFamily="65" charset="-120"/>
          </a:endParaRPr>
        </a:p>
      </dgm:t>
    </dgm:pt>
    <dgm:pt modelId="{69402BFB-7EF6-498E-8C01-37CA5BB8B735}" type="parTrans" cxnId="{654792C6-B49A-4C09-A336-0FE232BFDDD6}">
      <dgm:prSet/>
      <dgm:spPr/>
    </dgm:pt>
    <dgm:pt modelId="{09A5E905-31C5-4802-88C6-AEB1AB5640DE}" type="sibTrans" cxnId="{654792C6-B49A-4C09-A336-0FE232BFDDD6}">
      <dgm:prSet/>
      <dgm:spPr/>
    </dgm:pt>
    <dgm:pt modelId="{C24DAFF3-78F4-40A1-8B08-5C425D9E970C}" type="pres">
      <dgm:prSet presAssocID="{0465F3A8-2527-4C76-89CD-23DBE778542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177FD77-97AF-45B7-89F8-5A5E8AF667F7}" type="pres">
      <dgm:prSet presAssocID="{DF042CC9-81B0-461C-925D-5A8DCD6E006C}" presName="parentText" presStyleLbl="node1" presStyleIdx="0" presStyleCnt="2" custScaleY="77653" custLinFactNeighborY="-766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D3C8F53-8864-4386-93F7-ED196624ABA5}" type="pres">
      <dgm:prSet presAssocID="{DF042CC9-81B0-461C-925D-5A8DCD6E006C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7F65E16-18A5-4CFB-B26A-1F670C111470}" type="pres">
      <dgm:prSet presAssocID="{66167E7A-9506-4448-8D60-1D8EF13C7EA7}" presName="parentText" presStyleLbl="node1" presStyleIdx="1" presStyleCnt="2" custScaleY="7704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EF3518E-E202-4CB2-9380-C4D24A23A2E2}" type="pres">
      <dgm:prSet presAssocID="{66167E7A-9506-4448-8D60-1D8EF13C7EA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54792C6-B49A-4C09-A336-0FE232BFDDD6}" srcId="{66167E7A-9506-4448-8D60-1D8EF13C7EA7}" destId="{BA4A16A2-19DB-4C1E-8197-F73A576A004D}" srcOrd="1" destOrd="0" parTransId="{69402BFB-7EF6-498E-8C01-37CA5BB8B735}" sibTransId="{09A5E905-31C5-4802-88C6-AEB1AB5640DE}"/>
    <dgm:cxn modelId="{E6F9E3E7-D68C-4F23-B17A-698CC02E3AA4}" type="presOf" srcId="{36ED8D95-9AD7-4633-BA8A-443C41B155AC}" destId="{DEF3518E-E202-4CB2-9380-C4D24A23A2E2}" srcOrd="0" destOrd="0" presId="urn:microsoft.com/office/officeart/2005/8/layout/vList2"/>
    <dgm:cxn modelId="{284EDEF6-CCCA-4502-BAC7-226922F954A5}" type="presOf" srcId="{0D5A70D0-0B6C-4638-90B2-CE5950587663}" destId="{DD3C8F53-8864-4386-93F7-ED196624ABA5}" srcOrd="0" destOrd="0" presId="urn:microsoft.com/office/officeart/2005/8/layout/vList2"/>
    <dgm:cxn modelId="{052FFE28-6121-4D18-9A65-F0D402031133}" srcId="{66167E7A-9506-4448-8D60-1D8EF13C7EA7}" destId="{36ED8D95-9AD7-4633-BA8A-443C41B155AC}" srcOrd="0" destOrd="0" parTransId="{58B7FBA4-F350-48CB-B7BD-11C50D104007}" sibTransId="{45EBD827-0EE8-41A6-B9E7-0EEFAAEFB5C5}"/>
    <dgm:cxn modelId="{90EBA2A4-B4FE-44A3-AF7E-117240528F05}" srcId="{0465F3A8-2527-4C76-89CD-23DBE7785422}" destId="{DF042CC9-81B0-461C-925D-5A8DCD6E006C}" srcOrd="0" destOrd="0" parTransId="{D2E87B30-EF1B-420B-8E74-9EB38D7381F7}" sibTransId="{4632511E-B38F-4F05-8BEF-FF7D98440BF9}"/>
    <dgm:cxn modelId="{B28E8D83-5EF1-4C0D-8221-A401ACE6AEED}" type="presOf" srcId="{DF042CC9-81B0-461C-925D-5A8DCD6E006C}" destId="{5177FD77-97AF-45B7-89F8-5A5E8AF667F7}" srcOrd="0" destOrd="0" presId="urn:microsoft.com/office/officeart/2005/8/layout/vList2"/>
    <dgm:cxn modelId="{9BF17D02-4F32-4FBD-86D2-414A2EE18230}" type="presOf" srcId="{F94DAACE-201B-40A6-881B-0BC93DD56B22}" destId="{DD3C8F53-8864-4386-93F7-ED196624ABA5}" srcOrd="0" destOrd="1" presId="urn:microsoft.com/office/officeart/2005/8/layout/vList2"/>
    <dgm:cxn modelId="{ABEECB4D-1D1C-4D79-8540-3569984F672B}" srcId="{0465F3A8-2527-4C76-89CD-23DBE7785422}" destId="{66167E7A-9506-4448-8D60-1D8EF13C7EA7}" srcOrd="1" destOrd="0" parTransId="{585A6CBC-5852-4C0F-A840-F81B7D3503A0}" sibTransId="{DDC8F62D-3EBB-49CB-BA95-68C717C26245}"/>
    <dgm:cxn modelId="{6BDCB0A3-83E4-43FB-B77B-9B97D53C380E}" type="presOf" srcId="{0465F3A8-2527-4C76-89CD-23DBE7785422}" destId="{C24DAFF3-78F4-40A1-8B08-5C425D9E970C}" srcOrd="0" destOrd="0" presId="urn:microsoft.com/office/officeart/2005/8/layout/vList2"/>
    <dgm:cxn modelId="{5AFD58F7-D68B-4E31-A41C-9DF10E52F6AF}" type="presOf" srcId="{66167E7A-9506-4448-8D60-1D8EF13C7EA7}" destId="{D7F65E16-18A5-4CFB-B26A-1F670C111470}" srcOrd="0" destOrd="0" presId="urn:microsoft.com/office/officeart/2005/8/layout/vList2"/>
    <dgm:cxn modelId="{8CF4DF89-735B-4B77-AEAB-201257557051}" type="presOf" srcId="{BA4A16A2-19DB-4C1E-8197-F73A576A004D}" destId="{DEF3518E-E202-4CB2-9380-C4D24A23A2E2}" srcOrd="0" destOrd="1" presId="urn:microsoft.com/office/officeart/2005/8/layout/vList2"/>
    <dgm:cxn modelId="{00FC2550-4D99-4CFA-93CE-FD0AE55B39C7}" srcId="{DF042CC9-81B0-461C-925D-5A8DCD6E006C}" destId="{F94DAACE-201B-40A6-881B-0BC93DD56B22}" srcOrd="1" destOrd="0" parTransId="{0AF52B13-AD95-42DF-9808-E5CB2EB6C587}" sibTransId="{BB17517D-97C9-4026-B606-4C281415785D}"/>
    <dgm:cxn modelId="{430EB93D-DC10-4E10-9286-412730443EA3}" srcId="{DF042CC9-81B0-461C-925D-5A8DCD6E006C}" destId="{0D5A70D0-0B6C-4638-90B2-CE5950587663}" srcOrd="0" destOrd="0" parTransId="{F88A9E18-D933-42E9-A7FD-450A130608AC}" sibTransId="{91EA3D3D-5B20-4946-A71A-721D4B02ACF9}"/>
    <dgm:cxn modelId="{67D42935-6760-4B7A-ACDC-5AF2A490B1E2}" type="presParOf" srcId="{C24DAFF3-78F4-40A1-8B08-5C425D9E970C}" destId="{5177FD77-97AF-45B7-89F8-5A5E8AF667F7}" srcOrd="0" destOrd="0" presId="urn:microsoft.com/office/officeart/2005/8/layout/vList2"/>
    <dgm:cxn modelId="{8DD0856E-C605-425E-8532-EC98C8907DE6}" type="presParOf" srcId="{C24DAFF3-78F4-40A1-8B08-5C425D9E970C}" destId="{DD3C8F53-8864-4386-93F7-ED196624ABA5}" srcOrd="1" destOrd="0" presId="urn:microsoft.com/office/officeart/2005/8/layout/vList2"/>
    <dgm:cxn modelId="{0CA5B20F-9790-480D-BE92-115F089F75FC}" type="presParOf" srcId="{C24DAFF3-78F4-40A1-8B08-5C425D9E970C}" destId="{D7F65E16-18A5-4CFB-B26A-1F670C111470}" srcOrd="2" destOrd="0" presId="urn:microsoft.com/office/officeart/2005/8/layout/vList2"/>
    <dgm:cxn modelId="{95C4A385-77F1-404B-BE34-772AD2C6DD8D}" type="presParOf" srcId="{C24DAFF3-78F4-40A1-8B08-5C425D9E970C}" destId="{DEF3518E-E202-4CB2-9380-C4D24A23A2E2}" srcOrd="3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5EE16F-BED6-4D11-9520-EC7EDAB1D9F3}">
      <dsp:nvSpPr>
        <dsp:cNvPr id="0" name=""/>
        <dsp:cNvSpPr/>
      </dsp:nvSpPr>
      <dsp:spPr>
        <a:xfrm>
          <a:off x="5017857" y="3142070"/>
          <a:ext cx="3018428" cy="20462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1600" b="1" i="0" kern="1200" dirty="0"/>
        </a:p>
      </dsp:txBody>
      <dsp:txXfrm>
        <a:off x="5968335" y="3698576"/>
        <a:ext cx="2023002" cy="1444772"/>
      </dsp:txXfrm>
    </dsp:sp>
    <dsp:sp modelId="{B386E3EC-4FD0-4A23-8933-E03C073B260C}">
      <dsp:nvSpPr>
        <dsp:cNvPr id="0" name=""/>
        <dsp:cNvSpPr/>
      </dsp:nvSpPr>
      <dsp:spPr>
        <a:xfrm>
          <a:off x="856193" y="3220611"/>
          <a:ext cx="3330231" cy="18891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1600" b="1" i="0" kern="1200" dirty="0"/>
        </a:p>
      </dsp:txBody>
      <dsp:txXfrm>
        <a:off x="897691" y="3734395"/>
        <a:ext cx="2248166" cy="1333863"/>
      </dsp:txXfrm>
    </dsp:sp>
    <dsp:sp modelId="{3BAF7F6C-BB8A-4121-9F5F-362E64D1E357}">
      <dsp:nvSpPr>
        <dsp:cNvPr id="0" name=""/>
        <dsp:cNvSpPr/>
      </dsp:nvSpPr>
      <dsp:spPr>
        <a:xfrm>
          <a:off x="5118899" y="-176211"/>
          <a:ext cx="2816345" cy="19236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1600" b="1" i="0" kern="1200" dirty="0"/>
        </a:p>
      </dsp:txBody>
      <dsp:txXfrm>
        <a:off x="6006059" y="-133954"/>
        <a:ext cx="1886927" cy="1358252"/>
      </dsp:txXfrm>
    </dsp:sp>
    <dsp:sp modelId="{40F4BD44-A252-4AC7-AE86-99485E57A4CE}">
      <dsp:nvSpPr>
        <dsp:cNvPr id="0" name=""/>
        <dsp:cNvSpPr/>
      </dsp:nvSpPr>
      <dsp:spPr>
        <a:xfrm>
          <a:off x="884722" y="-199256"/>
          <a:ext cx="3273174" cy="1969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1600" b="1" i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1600" b="1" i="0" kern="1200"/>
        </a:p>
      </dsp:txBody>
      <dsp:txXfrm>
        <a:off x="927992" y="-155986"/>
        <a:ext cx="2204682" cy="1390793"/>
      </dsp:txXfrm>
    </dsp:sp>
    <dsp:sp modelId="{09339014-A781-4714-8844-B792431023BD}">
      <dsp:nvSpPr>
        <dsp:cNvPr id="0" name=""/>
        <dsp:cNvSpPr/>
      </dsp:nvSpPr>
      <dsp:spPr>
        <a:xfrm>
          <a:off x="2244561" y="292842"/>
          <a:ext cx="2151979" cy="2151979"/>
        </a:xfrm>
        <a:prstGeom prst="pieWedg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i="0" kern="1200" dirty="0" smtClean="0">
              <a:latin typeface="Adobe 繁黑體 Std B" pitchFamily="34" charset="-120"/>
              <a:ea typeface="Adobe 繁黑體 Std B" pitchFamily="34" charset="-120"/>
            </a:rPr>
            <a:t>研究</a:t>
          </a:r>
          <a:endParaRPr lang="en-US" altLang="zh-TW" sz="2400" b="1" i="0" kern="1200" dirty="0" smtClean="0">
            <a:latin typeface="Adobe 繁黑體 Std B" pitchFamily="34" charset="-120"/>
            <a:ea typeface="Adobe 繁黑體 Std B" pitchFamily="34" charset="-12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i="0" kern="1200" dirty="0">
              <a:latin typeface="Adobe 繁黑體 Std B" pitchFamily="34" charset="-120"/>
              <a:ea typeface="Adobe 繁黑體 Std B" pitchFamily="34" charset="-120"/>
            </a:rPr>
            <a:t>背景</a:t>
          </a:r>
          <a:endParaRPr lang="zh-TW" altLang="en-US" sz="2400" b="1" i="0" kern="1200" dirty="0"/>
        </a:p>
      </dsp:txBody>
      <dsp:txXfrm>
        <a:off x="2874861" y="923142"/>
        <a:ext cx="1521679" cy="1521679"/>
      </dsp:txXfrm>
    </dsp:sp>
    <dsp:sp modelId="{00EE917E-F6F8-4D6C-BC15-4291EDBC660C}">
      <dsp:nvSpPr>
        <dsp:cNvPr id="0" name=""/>
        <dsp:cNvSpPr/>
      </dsp:nvSpPr>
      <dsp:spPr>
        <a:xfrm rot="5400000">
          <a:off x="4495939" y="292842"/>
          <a:ext cx="2151979" cy="2151979"/>
        </a:xfrm>
        <a:prstGeom prst="pieWedg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i="0" kern="1200" dirty="0">
              <a:latin typeface="Adobe 繁黑體 Std B" pitchFamily="34" charset="-120"/>
              <a:ea typeface="Adobe 繁黑體 Std B" pitchFamily="34" charset="-120"/>
            </a:rPr>
            <a:t>研究</a:t>
          </a:r>
          <a:endParaRPr lang="en-US" altLang="zh-TW" sz="2400" b="1" i="0" kern="1200" dirty="0">
            <a:latin typeface="Adobe 繁黑體 Std B" pitchFamily="34" charset="-120"/>
            <a:ea typeface="Adobe 繁黑體 Std B" pitchFamily="34" charset="-12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i="0" kern="1200" dirty="0">
              <a:latin typeface="Adobe 繁黑體 Std B" pitchFamily="34" charset="-120"/>
              <a:ea typeface="Adobe 繁黑體 Std B" pitchFamily="34" charset="-120"/>
            </a:rPr>
            <a:t>動機</a:t>
          </a:r>
          <a:endParaRPr lang="zh-TW" altLang="en-US" sz="2400" b="1" i="0" kern="1200"/>
        </a:p>
      </dsp:txBody>
      <dsp:txXfrm rot="-5400000">
        <a:off x="4495939" y="923142"/>
        <a:ext cx="1521679" cy="1521679"/>
      </dsp:txXfrm>
    </dsp:sp>
    <dsp:sp modelId="{3BB99E21-9626-4943-98EA-F94953C12D57}">
      <dsp:nvSpPr>
        <dsp:cNvPr id="0" name=""/>
        <dsp:cNvSpPr/>
      </dsp:nvSpPr>
      <dsp:spPr>
        <a:xfrm rot="10800000">
          <a:off x="4495939" y="2544219"/>
          <a:ext cx="2151979" cy="2151979"/>
        </a:xfrm>
        <a:prstGeom prst="pieWedg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4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4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zh-TW" sz="2400" b="1" i="0" kern="1200" dirty="0">
              <a:latin typeface="Adobe 繁黑體 Std B" pitchFamily="34" charset="-120"/>
              <a:ea typeface="Adobe 繁黑體 Std B" pitchFamily="34" charset="-120"/>
            </a:rPr>
            <a:t>研究</a:t>
          </a:r>
          <a:endParaRPr lang="en-US" altLang="zh-TW" sz="2400" b="1" i="0" kern="1200" dirty="0">
            <a:latin typeface="Adobe 繁黑體 Std B" pitchFamily="34" charset="-120"/>
            <a:ea typeface="Adobe 繁黑體 Std B" pitchFamily="34" charset="-12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zh-TW" sz="2400" b="1" i="0" kern="1200" dirty="0" smtClean="0">
              <a:latin typeface="Adobe 繁黑體 Std B" pitchFamily="34" charset="-120"/>
              <a:ea typeface="Adobe 繁黑體 Std B" pitchFamily="34" charset="-120"/>
            </a:rPr>
            <a:t>範圍</a:t>
          </a:r>
          <a:endParaRPr lang="zh-TW" altLang="en-US" sz="2400" b="1" i="0" kern="1200"/>
        </a:p>
      </dsp:txBody>
      <dsp:txXfrm rot="10800000">
        <a:off x="4495939" y="2544219"/>
        <a:ext cx="1521679" cy="1521679"/>
      </dsp:txXfrm>
    </dsp:sp>
    <dsp:sp modelId="{F8A22D3B-A944-4F9D-9A00-2009EDE5B3AE}">
      <dsp:nvSpPr>
        <dsp:cNvPr id="0" name=""/>
        <dsp:cNvSpPr/>
      </dsp:nvSpPr>
      <dsp:spPr>
        <a:xfrm rot="16200000">
          <a:off x="2244561" y="2544219"/>
          <a:ext cx="2151979" cy="2151979"/>
        </a:xfrm>
        <a:prstGeom prst="pieWedg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i="0" kern="1200" dirty="0" smtClean="0">
              <a:latin typeface="Adobe 繁黑體 Std B" pitchFamily="34" charset="-120"/>
              <a:ea typeface="Adobe 繁黑體 Std B" pitchFamily="34" charset="-120"/>
            </a:rPr>
            <a:t>研究</a:t>
          </a:r>
          <a:endParaRPr lang="en-US" altLang="zh-TW" sz="2400" b="1" i="0" kern="1200" dirty="0" smtClean="0">
            <a:latin typeface="Adobe 繁黑體 Std B" pitchFamily="34" charset="-120"/>
            <a:ea typeface="Adobe 繁黑體 Std B" pitchFamily="34" charset="-12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i="0" kern="1200" dirty="0" smtClean="0">
              <a:latin typeface="Adobe 繁黑體 Std B" pitchFamily="34" charset="-120"/>
              <a:ea typeface="Adobe 繁黑體 Std B" pitchFamily="34" charset="-120"/>
            </a:rPr>
            <a:t>目的</a:t>
          </a:r>
          <a:endParaRPr lang="zh-TW" altLang="en-US" sz="2400" b="1" i="0" kern="1200"/>
        </a:p>
      </dsp:txBody>
      <dsp:txXfrm rot="5400000">
        <a:off x="2874861" y="2544219"/>
        <a:ext cx="1521679" cy="1521679"/>
      </dsp:txXfrm>
    </dsp:sp>
    <dsp:sp modelId="{5A22B3C9-68DB-4868-A63C-C0F8EEE829E8}">
      <dsp:nvSpPr>
        <dsp:cNvPr id="0" name=""/>
        <dsp:cNvSpPr/>
      </dsp:nvSpPr>
      <dsp:spPr>
        <a:xfrm>
          <a:off x="4074737" y="2047226"/>
          <a:ext cx="743004" cy="646090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4E1EC45-8AB4-45D9-84B3-D46CA1274462}">
      <dsp:nvSpPr>
        <dsp:cNvPr id="0" name=""/>
        <dsp:cNvSpPr/>
      </dsp:nvSpPr>
      <dsp:spPr>
        <a:xfrm rot="10800000">
          <a:off x="4074737" y="2295723"/>
          <a:ext cx="743004" cy="646090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806158-A6D0-4A4D-A54A-9F388859D6B3}">
      <dsp:nvSpPr>
        <dsp:cNvPr id="0" name=""/>
        <dsp:cNvSpPr/>
      </dsp:nvSpPr>
      <dsp:spPr>
        <a:xfrm>
          <a:off x="3416693" y="1998845"/>
          <a:ext cx="1519541" cy="1519541"/>
        </a:xfrm>
        <a:prstGeom prst="ellipse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>
              <a:latin typeface="標楷體" pitchFamily="65" charset="-120"/>
              <a:ea typeface="標楷體" pitchFamily="65" charset="-120"/>
            </a:rPr>
            <a:t>研究範圍</a:t>
          </a:r>
        </a:p>
      </dsp:txBody>
      <dsp:txXfrm>
        <a:off x="3639225" y="2221377"/>
        <a:ext cx="1074477" cy="1074477"/>
      </dsp:txXfrm>
    </dsp:sp>
    <dsp:sp modelId="{C7443881-BB9A-40F4-BBC5-DC3BC73FF6FD}">
      <dsp:nvSpPr>
        <dsp:cNvPr id="0" name=""/>
        <dsp:cNvSpPr/>
      </dsp:nvSpPr>
      <dsp:spPr>
        <a:xfrm rot="16200000">
          <a:off x="3947178" y="1753187"/>
          <a:ext cx="458571" cy="32745"/>
        </a:xfrm>
        <a:custGeom>
          <a:avLst/>
          <a:gdLst/>
          <a:ahLst/>
          <a:cxnLst/>
          <a:rect l="0" t="0" r="0" b="0"/>
          <a:pathLst>
            <a:path>
              <a:moveTo>
                <a:pt x="0" y="16372"/>
              </a:moveTo>
              <a:lnTo>
                <a:pt x="458571" y="163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>
            <a:latin typeface="標楷體" pitchFamily="65" charset="-120"/>
            <a:ea typeface="標楷體" pitchFamily="65" charset="-120"/>
          </a:endParaRPr>
        </a:p>
      </dsp:txBody>
      <dsp:txXfrm>
        <a:off x="4164999" y="1758095"/>
        <a:ext cx="22928" cy="22928"/>
      </dsp:txXfrm>
    </dsp:sp>
    <dsp:sp modelId="{83A98D03-5811-4CF6-AB63-D9666E0AB3ED}">
      <dsp:nvSpPr>
        <dsp:cNvPr id="0" name=""/>
        <dsp:cNvSpPr/>
      </dsp:nvSpPr>
      <dsp:spPr>
        <a:xfrm>
          <a:off x="3416693" y="20732"/>
          <a:ext cx="1519541" cy="1519541"/>
        </a:xfrm>
        <a:prstGeom prst="ellipse">
          <a:avLst/>
        </a:prstGeom>
        <a:solidFill>
          <a:schemeClr val="accent2"/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kern="1200" dirty="0">
              <a:latin typeface="標楷體" pitchFamily="65" charset="-120"/>
              <a:ea typeface="標楷體" pitchFamily="65" charset="-120"/>
            </a:rPr>
            <a:t>What</a:t>
          </a:r>
          <a:endParaRPr lang="zh-TW" altLang="en-US" sz="2400" kern="1200" dirty="0">
            <a:latin typeface="標楷體" pitchFamily="65" charset="-120"/>
            <a:ea typeface="標楷體" pitchFamily="65" charset="-120"/>
          </a:endParaRPr>
        </a:p>
      </dsp:txBody>
      <dsp:txXfrm>
        <a:off x="3639225" y="243264"/>
        <a:ext cx="1074477" cy="1074477"/>
      </dsp:txXfrm>
    </dsp:sp>
    <dsp:sp modelId="{F828E5E9-9F6A-4C7F-BA62-482228AD468E}">
      <dsp:nvSpPr>
        <dsp:cNvPr id="0" name=""/>
        <dsp:cNvSpPr/>
      </dsp:nvSpPr>
      <dsp:spPr>
        <a:xfrm>
          <a:off x="4936234" y="2742243"/>
          <a:ext cx="458571" cy="32745"/>
        </a:xfrm>
        <a:custGeom>
          <a:avLst/>
          <a:gdLst/>
          <a:ahLst/>
          <a:cxnLst/>
          <a:rect l="0" t="0" r="0" b="0"/>
          <a:pathLst>
            <a:path>
              <a:moveTo>
                <a:pt x="0" y="16372"/>
              </a:moveTo>
              <a:lnTo>
                <a:pt x="458571" y="163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>
            <a:latin typeface="標楷體" pitchFamily="65" charset="-120"/>
            <a:ea typeface="標楷體" pitchFamily="65" charset="-120"/>
          </a:endParaRPr>
        </a:p>
      </dsp:txBody>
      <dsp:txXfrm>
        <a:off x="5154056" y="2747151"/>
        <a:ext cx="22928" cy="22928"/>
      </dsp:txXfrm>
    </dsp:sp>
    <dsp:sp modelId="{DC9DD8D2-63C9-42B4-A999-78CE1AE7CA57}">
      <dsp:nvSpPr>
        <dsp:cNvPr id="0" name=""/>
        <dsp:cNvSpPr/>
      </dsp:nvSpPr>
      <dsp:spPr>
        <a:xfrm>
          <a:off x="5394805" y="1998845"/>
          <a:ext cx="1519541" cy="1519541"/>
        </a:xfrm>
        <a:prstGeom prst="ellipse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kern="1200" dirty="0">
              <a:latin typeface="標楷體" pitchFamily="65" charset="-120"/>
              <a:ea typeface="標楷體" pitchFamily="65" charset="-120"/>
            </a:rPr>
            <a:t>Where</a:t>
          </a:r>
          <a:endParaRPr lang="zh-TW" altLang="en-US" sz="2400" kern="1200" dirty="0">
            <a:latin typeface="標楷體" pitchFamily="65" charset="-120"/>
            <a:ea typeface="標楷體" pitchFamily="65" charset="-120"/>
          </a:endParaRPr>
        </a:p>
      </dsp:txBody>
      <dsp:txXfrm>
        <a:off x="5617337" y="2221377"/>
        <a:ext cx="1074477" cy="1074477"/>
      </dsp:txXfrm>
    </dsp:sp>
    <dsp:sp modelId="{34CE05C4-76DB-4162-B702-A16267B468B7}">
      <dsp:nvSpPr>
        <dsp:cNvPr id="0" name=""/>
        <dsp:cNvSpPr/>
      </dsp:nvSpPr>
      <dsp:spPr>
        <a:xfrm rot="5400000">
          <a:off x="3947178" y="3731299"/>
          <a:ext cx="458571" cy="32745"/>
        </a:xfrm>
        <a:custGeom>
          <a:avLst/>
          <a:gdLst/>
          <a:ahLst/>
          <a:cxnLst/>
          <a:rect l="0" t="0" r="0" b="0"/>
          <a:pathLst>
            <a:path>
              <a:moveTo>
                <a:pt x="0" y="16372"/>
              </a:moveTo>
              <a:lnTo>
                <a:pt x="458571" y="163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>
            <a:latin typeface="標楷體" pitchFamily="65" charset="-120"/>
            <a:ea typeface="標楷體" pitchFamily="65" charset="-120"/>
          </a:endParaRPr>
        </a:p>
      </dsp:txBody>
      <dsp:txXfrm>
        <a:off x="4164999" y="3736208"/>
        <a:ext cx="22928" cy="22928"/>
      </dsp:txXfrm>
    </dsp:sp>
    <dsp:sp modelId="{6F2CCAA9-9441-47A1-9B4B-A6D6A84B72B7}">
      <dsp:nvSpPr>
        <dsp:cNvPr id="0" name=""/>
        <dsp:cNvSpPr/>
      </dsp:nvSpPr>
      <dsp:spPr>
        <a:xfrm>
          <a:off x="3416693" y="3976957"/>
          <a:ext cx="1519541" cy="1519541"/>
        </a:xfrm>
        <a:prstGeom prst="ellipse">
          <a:avLst/>
        </a:prstGeom>
        <a:solidFill>
          <a:srgbClr val="00B050"/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kern="1200" dirty="0">
              <a:latin typeface="標楷體" pitchFamily="65" charset="-120"/>
              <a:ea typeface="標楷體" pitchFamily="65" charset="-120"/>
            </a:rPr>
            <a:t>Why</a:t>
          </a:r>
          <a:endParaRPr lang="zh-TW" altLang="en-US" sz="2400" kern="1200" dirty="0">
            <a:latin typeface="標楷體" pitchFamily="65" charset="-120"/>
            <a:ea typeface="標楷體" pitchFamily="65" charset="-120"/>
          </a:endParaRPr>
        </a:p>
      </dsp:txBody>
      <dsp:txXfrm>
        <a:off x="3639225" y="4199489"/>
        <a:ext cx="1074477" cy="1074477"/>
      </dsp:txXfrm>
    </dsp:sp>
    <dsp:sp modelId="{6F485F44-A421-42DE-B1C3-D8C0629C2A25}">
      <dsp:nvSpPr>
        <dsp:cNvPr id="0" name=""/>
        <dsp:cNvSpPr/>
      </dsp:nvSpPr>
      <dsp:spPr>
        <a:xfrm rot="10800000">
          <a:off x="2958122" y="2742243"/>
          <a:ext cx="458571" cy="32745"/>
        </a:xfrm>
        <a:custGeom>
          <a:avLst/>
          <a:gdLst/>
          <a:ahLst/>
          <a:cxnLst/>
          <a:rect l="0" t="0" r="0" b="0"/>
          <a:pathLst>
            <a:path>
              <a:moveTo>
                <a:pt x="0" y="16372"/>
              </a:moveTo>
              <a:lnTo>
                <a:pt x="458571" y="163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>
            <a:latin typeface="標楷體" pitchFamily="65" charset="-120"/>
            <a:ea typeface="標楷體" pitchFamily="65" charset="-120"/>
          </a:endParaRPr>
        </a:p>
      </dsp:txBody>
      <dsp:txXfrm rot="10800000">
        <a:off x="3175943" y="2747151"/>
        <a:ext cx="22928" cy="22928"/>
      </dsp:txXfrm>
    </dsp:sp>
    <dsp:sp modelId="{36D0EA32-6B78-41C5-81C5-3F2C6327C44E}">
      <dsp:nvSpPr>
        <dsp:cNvPr id="0" name=""/>
        <dsp:cNvSpPr/>
      </dsp:nvSpPr>
      <dsp:spPr>
        <a:xfrm>
          <a:off x="1438580" y="1998845"/>
          <a:ext cx="1519541" cy="1519541"/>
        </a:xfrm>
        <a:prstGeom prst="ellipse">
          <a:avLst/>
        </a:prstGeom>
        <a:solidFill>
          <a:srgbClr val="7030A0"/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kern="1200" dirty="0">
              <a:latin typeface="標楷體" pitchFamily="65" charset="-120"/>
              <a:ea typeface="標楷體" pitchFamily="65" charset="-120"/>
            </a:rPr>
            <a:t>Who</a:t>
          </a:r>
          <a:endParaRPr lang="zh-TW" altLang="en-US" sz="2400" kern="1200">
            <a:latin typeface="標楷體" pitchFamily="65" charset="-120"/>
            <a:ea typeface="標楷體" pitchFamily="65" charset="-120"/>
          </a:endParaRPr>
        </a:p>
      </dsp:txBody>
      <dsp:txXfrm>
        <a:off x="1661112" y="2221377"/>
        <a:ext cx="1074477" cy="10744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C03CB2-8E52-4B68-A21F-4288337AD90C}">
      <dsp:nvSpPr>
        <dsp:cNvPr id="0" name=""/>
        <dsp:cNvSpPr/>
      </dsp:nvSpPr>
      <dsp:spPr>
        <a:xfrm>
          <a:off x="382488" y="1472"/>
          <a:ext cx="1480839" cy="1480839"/>
        </a:xfrm>
        <a:prstGeom prst="ellipse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現況問題</a:t>
          </a:r>
          <a:endParaRPr lang="zh-TW" altLang="en-US" sz="32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599352" y="218336"/>
        <a:ext cx="1047111" cy="1047111"/>
      </dsp:txXfrm>
    </dsp:sp>
    <dsp:sp modelId="{8D985537-E553-4450-85C9-6CEF6ED4E53C}">
      <dsp:nvSpPr>
        <dsp:cNvPr id="0" name=""/>
        <dsp:cNvSpPr/>
      </dsp:nvSpPr>
      <dsp:spPr>
        <a:xfrm>
          <a:off x="693464" y="1602556"/>
          <a:ext cx="858887" cy="858887"/>
        </a:xfrm>
        <a:prstGeom prst="mathPlus">
          <a:avLst/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300" b="1" kern="1200">
            <a:latin typeface="標楷體" pitchFamily="65" charset="-120"/>
            <a:ea typeface="標楷體" pitchFamily="65" charset="-120"/>
          </a:endParaRPr>
        </a:p>
      </dsp:txBody>
      <dsp:txXfrm>
        <a:off x="807309" y="1930994"/>
        <a:ext cx="631197" cy="202011"/>
      </dsp:txXfrm>
    </dsp:sp>
    <dsp:sp modelId="{A29AAB30-3ADE-48DA-9F8A-9A61ECBF7BDB}">
      <dsp:nvSpPr>
        <dsp:cNvPr id="0" name=""/>
        <dsp:cNvSpPr/>
      </dsp:nvSpPr>
      <dsp:spPr>
        <a:xfrm>
          <a:off x="382488" y="2581687"/>
          <a:ext cx="1480839" cy="1480839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問卷調查</a:t>
          </a:r>
          <a:endParaRPr lang="zh-TW" altLang="en-US" sz="32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599352" y="2798551"/>
        <a:ext cx="1047111" cy="1047111"/>
      </dsp:txXfrm>
    </dsp:sp>
    <dsp:sp modelId="{2D56A10A-5789-40A6-B67C-EA12CC1CC2B5}">
      <dsp:nvSpPr>
        <dsp:cNvPr id="0" name=""/>
        <dsp:cNvSpPr/>
      </dsp:nvSpPr>
      <dsp:spPr>
        <a:xfrm>
          <a:off x="2085454" y="1756563"/>
          <a:ext cx="470907" cy="5508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2635355"/>
            <a:satOff val="21297"/>
            <a:lumOff val="-2607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100" b="1" kern="1200">
            <a:latin typeface="標楷體" pitchFamily="65" charset="-120"/>
            <a:ea typeface="標楷體" pitchFamily="65" charset="-120"/>
          </a:endParaRPr>
        </a:p>
      </dsp:txBody>
      <dsp:txXfrm>
        <a:off x="2085454" y="1866737"/>
        <a:ext cx="329635" cy="330524"/>
      </dsp:txXfrm>
    </dsp:sp>
    <dsp:sp modelId="{1334B052-5F75-4894-84CD-BA7448745207}">
      <dsp:nvSpPr>
        <dsp:cNvPr id="0" name=""/>
        <dsp:cNvSpPr/>
      </dsp:nvSpPr>
      <dsp:spPr>
        <a:xfrm>
          <a:off x="2751832" y="551160"/>
          <a:ext cx="2961679" cy="2961679"/>
        </a:xfrm>
        <a:prstGeom prst="ellipse">
          <a:avLst/>
        </a:prstGeom>
        <a:solidFill>
          <a:schemeClr val="accent2">
            <a:hueOff val="-12635355"/>
            <a:satOff val="21297"/>
            <a:lumOff val="-260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zh-TW" sz="5400" b="1" kern="1200" dirty="0" smtClean="0">
              <a:latin typeface="標楷體" pitchFamily="65" charset="-120"/>
              <a:ea typeface="標楷體" pitchFamily="65" charset="-120"/>
            </a:rPr>
            <a:t>研究</a:t>
          </a:r>
          <a:endParaRPr lang="en-US" altLang="zh-TW" sz="5400" b="1" kern="1200" dirty="0" smtClean="0">
            <a:latin typeface="標楷體" pitchFamily="65" charset="-120"/>
            <a:ea typeface="標楷體" pitchFamily="65" charset="-120"/>
          </a:endParaRPr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zh-TW" sz="5400" b="1" kern="1200" dirty="0" smtClean="0">
              <a:latin typeface="標楷體" pitchFamily="65" charset="-120"/>
              <a:ea typeface="標楷體" pitchFamily="65" charset="-120"/>
            </a:rPr>
            <a:t>方法</a:t>
          </a:r>
          <a:endParaRPr lang="zh-TW" altLang="en-US" sz="54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3185560" y="984888"/>
        <a:ext cx="2094223" cy="20942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E5053A-B7AD-4241-BDDE-AE94A6129926}">
      <dsp:nvSpPr>
        <dsp:cNvPr id="0" name=""/>
        <dsp:cNvSpPr/>
      </dsp:nvSpPr>
      <dsp:spPr>
        <a:xfrm>
          <a:off x="879" y="472025"/>
          <a:ext cx="3428115" cy="2056869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u="none" kern="1200" dirty="0" smtClean="0">
              <a:latin typeface="標楷體" pitchFamily="65" charset="-120"/>
              <a:ea typeface="標楷體" pitchFamily="65" charset="-120"/>
            </a:rPr>
            <a:t>1.</a:t>
          </a:r>
          <a:r>
            <a:rPr lang="zh-TW" sz="1600" b="1" i="0" u="none" kern="1200" dirty="0" smtClean="0">
              <a:latin typeface="標楷體" pitchFamily="65" charset="-120"/>
              <a:ea typeface="標楷體" pitchFamily="65" charset="-120"/>
            </a:rPr>
            <a:t>本組為資管系學生，設計出的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i="0" u="none" kern="1200" dirty="0" smtClean="0">
              <a:latin typeface="標楷體" pitchFamily="65" charset="-120"/>
              <a:ea typeface="標楷體" pitchFamily="65" charset="-120"/>
            </a:rPr>
            <a:t>網站供店家</a:t>
          </a:r>
          <a:r>
            <a:rPr lang="zh-TW" sz="1600" b="1" i="0" u="none" kern="1200" dirty="0" smtClean="0">
              <a:latin typeface="標楷體" pitchFamily="65" charset="-120"/>
              <a:ea typeface="標楷體" pitchFamily="65" charset="-120"/>
            </a:rPr>
            <a:t>使用上具有說服力。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u="none" kern="1200" dirty="0" smtClean="0">
              <a:latin typeface="標楷體" pitchFamily="65" charset="-120"/>
              <a:ea typeface="標楷體" pitchFamily="65" charset="-120"/>
            </a:rPr>
            <a:t>2.</a:t>
          </a:r>
          <a:r>
            <a:rPr lang="zh-TW" sz="1600" b="1" i="0" u="none" kern="1200" dirty="0" smtClean="0">
              <a:latin typeface="標楷體" pitchFamily="65" charset="-120"/>
              <a:ea typeface="標楷體" pitchFamily="65" charset="-120"/>
            </a:rPr>
            <a:t>此專案受</a:t>
          </a:r>
          <a:r>
            <a:rPr lang="zh-TW" altLang="en-US" sz="1600" b="1" i="0" u="none" kern="1200" dirty="0" smtClean="0">
              <a:latin typeface="標楷體" pitchFamily="65" charset="-120"/>
              <a:ea typeface="標楷體" pitchFamily="65" charset="-120"/>
            </a:rPr>
            <a:t>店家</a:t>
          </a:r>
          <a:r>
            <a:rPr lang="zh-TW" sz="1600" b="1" i="0" u="none" kern="1200" dirty="0" smtClean="0">
              <a:latin typeface="標楷體" pitchFamily="65" charset="-120"/>
              <a:ea typeface="標楷體" pitchFamily="65" charset="-120"/>
            </a:rPr>
            <a:t>大力支持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u="none" kern="1200" dirty="0" smtClean="0">
              <a:latin typeface="標楷體" pitchFamily="65" charset="-120"/>
              <a:ea typeface="標楷體" pitchFamily="65" charset="-120"/>
            </a:rPr>
            <a:t>3</a:t>
          </a:r>
          <a:r>
            <a:rPr lang="zh-TW" sz="1600" b="1" i="0" u="none" kern="1200" dirty="0" smtClean="0">
              <a:latin typeface="標楷體" pitchFamily="65" charset="-120"/>
              <a:ea typeface="標楷體" pitchFamily="65" charset="-120"/>
            </a:rPr>
            <a:t>指導老師為程式設計老師，指導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1600" b="1" i="0" u="none" kern="1200" dirty="0" smtClean="0">
              <a:latin typeface="標楷體" pitchFamily="65" charset="-120"/>
              <a:ea typeface="標楷體" pitchFamily="65" charset="-120"/>
            </a:rPr>
            <a:t>本組</a:t>
          </a:r>
          <a:r>
            <a:rPr lang="zh-TW" altLang="en-US" sz="1600" b="1" i="0" u="none" kern="1200" dirty="0" smtClean="0">
              <a:latin typeface="標楷體" pitchFamily="65" charset="-120"/>
              <a:ea typeface="標楷體" pitchFamily="65" charset="-120"/>
            </a:rPr>
            <a:t>網站</a:t>
          </a:r>
          <a:r>
            <a:rPr lang="zh-TW" sz="1600" b="1" i="0" u="none" kern="1200" dirty="0" smtClean="0">
              <a:latin typeface="標楷體" pitchFamily="65" charset="-120"/>
              <a:ea typeface="標楷體" pitchFamily="65" charset="-120"/>
            </a:rPr>
            <a:t>之設計</a:t>
          </a:r>
          <a:endParaRPr lang="zh-TW" altLang="en-US" sz="1600" b="1" kern="1200" dirty="0" smtClean="0">
            <a:latin typeface="標楷體" pitchFamily="65" charset="-120"/>
            <a:ea typeface="標楷體" pitchFamily="65" charset="-120"/>
          </a:endParaRPr>
        </a:p>
        <a:p>
          <a:pPr lvl="0" algn="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1600" b="1" i="0" u="none" kern="1200" dirty="0" smtClean="0">
              <a:latin typeface="標楷體" pitchFamily="65" charset="-120"/>
              <a:ea typeface="標楷體" pitchFamily="65" charset="-120"/>
            </a:rPr>
            <a:t>優勢</a:t>
          </a:r>
          <a:endParaRPr lang="zh-TW" altLang="en-US" sz="16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879" y="472025"/>
        <a:ext cx="3428115" cy="2056869"/>
      </dsp:txXfrm>
    </dsp:sp>
    <dsp:sp modelId="{58EC9A60-6D86-451F-8D45-5573E6854B92}">
      <dsp:nvSpPr>
        <dsp:cNvPr id="0" name=""/>
        <dsp:cNvSpPr/>
      </dsp:nvSpPr>
      <dsp:spPr>
        <a:xfrm>
          <a:off x="3771805" y="472025"/>
          <a:ext cx="3428115" cy="2056869"/>
        </a:xfrm>
        <a:prstGeom prst="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b="1" i="0" u="none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i="0" u="none" kern="1200" dirty="0" smtClean="0">
              <a:latin typeface="標楷體" pitchFamily="65" charset="-120"/>
              <a:ea typeface="標楷體" pitchFamily="65" charset="-120"/>
            </a:rPr>
            <a:t>1.</a:t>
          </a:r>
          <a:r>
            <a:rPr lang="zh-TW" sz="1700" b="1" i="0" u="none" kern="1200" dirty="0" smtClean="0">
              <a:latin typeface="標楷體" pitchFamily="65" charset="-120"/>
              <a:ea typeface="標楷體" pitchFamily="65" charset="-120"/>
            </a:rPr>
            <a:t>本組</a:t>
          </a:r>
          <a:r>
            <a:rPr lang="zh-TW" altLang="en-US" sz="1700" b="1" i="0" u="none" kern="1200" dirty="0" smtClean="0">
              <a:latin typeface="標楷體" pitchFamily="65" charset="-120"/>
              <a:ea typeface="標楷體" pitchFamily="65" charset="-120"/>
            </a:rPr>
            <a:t>網站</a:t>
          </a:r>
          <a:r>
            <a:rPr lang="zh-TW" sz="1700" b="1" i="0" u="none" kern="1200" dirty="0" smtClean="0">
              <a:latin typeface="標楷體" pitchFamily="65" charset="-120"/>
              <a:ea typeface="標楷體" pitchFamily="65" charset="-120"/>
            </a:rPr>
            <a:t>設計技術不比專業團隊</a:t>
          </a:r>
        </a:p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i="0" u="none" kern="1200" dirty="0" smtClean="0">
              <a:latin typeface="標楷體" pitchFamily="65" charset="-120"/>
              <a:ea typeface="標楷體" pitchFamily="65" charset="-120"/>
            </a:rPr>
            <a:t>2.</a:t>
          </a:r>
          <a:r>
            <a:rPr lang="zh-TW" altLang="en-US" sz="1700" b="1" i="0" u="none" kern="1200" dirty="0" smtClean="0">
              <a:latin typeface="標楷體" pitchFamily="65" charset="-120"/>
              <a:ea typeface="標楷體" pitchFamily="65" charset="-120"/>
            </a:rPr>
            <a:t>店家服務項目不夠多元化，與其他相關產業的網站豐富性較低。</a:t>
          </a:r>
          <a:endParaRPr lang="en-US" altLang="zh-TW" sz="1700" b="1" i="0" u="none" kern="1200" dirty="0" smtClean="0">
            <a:latin typeface="標楷體" pitchFamily="65" charset="-120"/>
            <a:ea typeface="標楷體" pitchFamily="65" charset="-120"/>
          </a:endParaRPr>
        </a:p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700" b="1" kern="1200" dirty="0" smtClean="0">
            <a:latin typeface="標楷體" pitchFamily="65" charset="-120"/>
            <a:ea typeface="標楷體" pitchFamily="65" charset="-120"/>
          </a:endParaRPr>
        </a:p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1700" b="1" i="0" u="none" kern="1200" dirty="0" smtClean="0">
              <a:latin typeface="標楷體" pitchFamily="65" charset="-120"/>
              <a:ea typeface="標楷體" pitchFamily="65" charset="-120"/>
            </a:rPr>
            <a:t>劣勢</a:t>
          </a:r>
          <a:endParaRPr lang="zh-TW" altLang="en-US" sz="17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3771805" y="472025"/>
        <a:ext cx="3428115" cy="2056869"/>
      </dsp:txXfrm>
    </dsp:sp>
    <dsp:sp modelId="{C26D4E05-326E-4D5B-826A-16BEC1C242AC}">
      <dsp:nvSpPr>
        <dsp:cNvPr id="0" name=""/>
        <dsp:cNvSpPr/>
      </dsp:nvSpPr>
      <dsp:spPr>
        <a:xfrm>
          <a:off x="879" y="2871705"/>
          <a:ext cx="3428115" cy="2056869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000" b="1" i="0" u="none" kern="1200" dirty="0" smtClean="0">
              <a:latin typeface="標楷體" pitchFamily="65" charset="-120"/>
              <a:ea typeface="標楷體" pitchFamily="65" charset="-120"/>
            </a:rPr>
            <a:t>機會</a:t>
          </a:r>
          <a:endParaRPr lang="zh-TW" altLang="en-US" sz="2000" b="1" kern="1200" dirty="0" smtClean="0">
            <a:latin typeface="標楷體" pitchFamily="65" charset="-120"/>
            <a:ea typeface="標楷體" pitchFamily="65" charset="-120"/>
          </a:endParaRP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u="none" kern="1200" dirty="0" smtClean="0">
              <a:latin typeface="標楷體" pitchFamily="65" charset="-120"/>
              <a:ea typeface="標楷體" pitchFamily="65" charset="-120"/>
            </a:rPr>
            <a:t>1.</a:t>
          </a:r>
          <a:r>
            <a:rPr lang="zh-TW" altLang="en-US" sz="2000" b="1" i="0" u="none" kern="1200" dirty="0" smtClean="0">
              <a:latin typeface="標楷體" pitchFamily="65" charset="-120"/>
              <a:ea typeface="標楷體" pitchFamily="65" charset="-120"/>
            </a:rPr>
            <a:t>透過本網站的設計，達到店家宣傳的機會。</a:t>
          </a:r>
          <a:endParaRPr lang="en-US" sz="2000" b="1" i="0" u="none" kern="1200" dirty="0" smtClean="0">
            <a:latin typeface="標楷體" pitchFamily="65" charset="-120"/>
            <a:ea typeface="標楷體" pitchFamily="65" charset="-120"/>
          </a:endParaRP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u="none" kern="1200" dirty="0" smtClean="0">
              <a:latin typeface="標楷體" pitchFamily="65" charset="-120"/>
              <a:ea typeface="標楷體" pitchFamily="65" charset="-120"/>
            </a:rPr>
            <a:t>3.</a:t>
          </a:r>
          <a:r>
            <a:rPr lang="zh-TW" altLang="en-US" sz="2000" b="1" i="0" u="none" kern="1200" dirty="0" smtClean="0">
              <a:latin typeface="標楷體" pitchFamily="65" charset="-120"/>
              <a:ea typeface="標楷體" pitchFamily="65" charset="-120"/>
            </a:rPr>
            <a:t>因為特殊優惠</a:t>
          </a:r>
          <a:r>
            <a:rPr lang="zh-TW" sz="2000" b="1" i="0" u="none" kern="1200" dirty="0" smtClean="0">
              <a:latin typeface="標楷體" pitchFamily="65" charset="-120"/>
              <a:ea typeface="標楷體" pitchFamily="65" charset="-120"/>
            </a:rPr>
            <a:t>，</a:t>
          </a:r>
          <a:r>
            <a:rPr lang="zh-TW" altLang="en-US" sz="2000" b="1" i="0" u="none" kern="1200" dirty="0" smtClean="0">
              <a:latin typeface="標楷體" pitchFamily="65" charset="-120"/>
              <a:ea typeface="標楷體" pitchFamily="65" charset="-120"/>
            </a:rPr>
            <a:t>客戶</a:t>
          </a:r>
          <a:r>
            <a:rPr lang="zh-TW" sz="2000" b="1" i="0" u="none" kern="1200" dirty="0" smtClean="0">
              <a:latin typeface="標楷體" pitchFamily="65" charset="-120"/>
              <a:ea typeface="標楷體" pitchFamily="65" charset="-120"/>
            </a:rPr>
            <a:t>使用意願也高</a:t>
          </a:r>
          <a:endParaRPr lang="zh-TW" altLang="en-US" sz="20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879" y="2871705"/>
        <a:ext cx="3428115" cy="2056869"/>
      </dsp:txXfrm>
    </dsp:sp>
    <dsp:sp modelId="{BD9906AF-EFD8-48E4-ACA6-7593AF599D88}">
      <dsp:nvSpPr>
        <dsp:cNvPr id="0" name=""/>
        <dsp:cNvSpPr/>
      </dsp:nvSpPr>
      <dsp:spPr>
        <a:xfrm>
          <a:off x="3771805" y="2871705"/>
          <a:ext cx="3428115" cy="2056869"/>
        </a:xfrm>
        <a:prstGeom prst="rect">
          <a:avLst/>
        </a:prstGeom>
        <a:solidFill>
          <a:schemeClr val="accent2">
            <a:hueOff val="-12635355"/>
            <a:satOff val="21297"/>
            <a:lumOff val="-260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1800" b="1" i="0" u="none" kern="1200" dirty="0" smtClean="0">
              <a:latin typeface="標楷體" pitchFamily="65" charset="-120"/>
              <a:ea typeface="標楷體" pitchFamily="65" charset="-120"/>
            </a:rPr>
            <a:t>威脅</a:t>
          </a:r>
          <a:endParaRPr lang="en-US" altLang="zh-TW" sz="1800" b="1" i="0" u="none" kern="1200" dirty="0" smtClean="0">
            <a:latin typeface="標楷體" pitchFamily="65" charset="-120"/>
            <a:ea typeface="標楷體" pitchFamily="65" charset="-12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800" b="1" kern="1200" dirty="0" smtClean="0">
            <a:latin typeface="標楷體" pitchFamily="65" charset="-120"/>
            <a:ea typeface="標楷體" pitchFamily="65" charset="-120"/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i="0" u="none" kern="1200" dirty="0" smtClean="0">
              <a:latin typeface="標楷體" pitchFamily="65" charset="-120"/>
              <a:ea typeface="標楷體" pitchFamily="65" charset="-120"/>
            </a:rPr>
            <a:t>1.</a:t>
          </a:r>
          <a:r>
            <a:rPr lang="zh-TW" altLang="en-US" sz="1800" b="1" i="0" u="none" kern="1200" dirty="0" smtClean="0">
              <a:latin typeface="標楷體" pitchFamily="65" charset="-120"/>
              <a:ea typeface="標楷體" pitchFamily="65" charset="-120"/>
            </a:rPr>
            <a:t>其他相關性產業的網站宣傳</a:t>
          </a:r>
          <a:endParaRPr lang="en-US" altLang="zh-TW" sz="1800" b="1" i="0" u="none" kern="1200" dirty="0" smtClean="0">
            <a:latin typeface="標楷體" pitchFamily="65" charset="-120"/>
            <a:ea typeface="標楷體" pitchFamily="65" charset="-120"/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1800" b="1" i="0" u="none" kern="1200" dirty="0" smtClean="0">
              <a:latin typeface="標楷體" pitchFamily="65" charset="-120"/>
              <a:ea typeface="標楷體" pitchFamily="65" charset="-120"/>
            </a:rPr>
            <a:t> </a:t>
          </a:r>
          <a:r>
            <a:rPr lang="en-US" sz="1800" b="1" i="0" u="none" kern="1200" dirty="0" smtClean="0">
              <a:latin typeface="標楷體" pitchFamily="65" charset="-120"/>
              <a:ea typeface="標楷體" pitchFamily="65" charset="-120"/>
            </a:rPr>
            <a:t>2.</a:t>
          </a:r>
          <a:r>
            <a:rPr lang="zh-TW" altLang="en-US" sz="1800" b="1" i="0" u="none" kern="1200" dirty="0" smtClean="0">
              <a:latin typeface="標楷體" pitchFamily="65" charset="-120"/>
              <a:ea typeface="標楷體" pitchFamily="65" charset="-120"/>
            </a:rPr>
            <a:t>其他相關產業的服務多樣性</a:t>
          </a:r>
          <a:endParaRPr lang="en-US" altLang="zh-TW" sz="1800" b="1" i="0" u="none" kern="1200" dirty="0" smtClean="0">
            <a:latin typeface="標楷體" pitchFamily="65" charset="-120"/>
            <a:ea typeface="標楷體" pitchFamily="65" charset="-120"/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8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3771805" y="2871705"/>
        <a:ext cx="3428115" cy="20568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66D985-D821-4B56-8EA4-58ECE969943C}">
      <dsp:nvSpPr>
        <dsp:cNvPr id="0" name=""/>
        <dsp:cNvSpPr/>
      </dsp:nvSpPr>
      <dsp:spPr>
        <a:xfrm rot="5400000">
          <a:off x="4659752" y="-1869471"/>
          <a:ext cx="824238" cy="477352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100" kern="1200" dirty="0" smtClean="0">
              <a:effectLst/>
              <a:latin typeface="Times New Roman"/>
              <a:ea typeface="標楷體"/>
            </a:rPr>
            <a:t>降低客戶現場排隊時間</a:t>
          </a:r>
          <a:r>
            <a:rPr lang="zh-TW" sz="2100" kern="1200" dirty="0" smtClean="0">
              <a:effectLst/>
              <a:latin typeface="Times New Roman"/>
              <a:ea typeface="標楷體"/>
            </a:rPr>
            <a:t>。</a:t>
          </a:r>
          <a:endParaRPr lang="zh-TW" altLang="en-US" sz="2100" kern="1200" dirty="0"/>
        </a:p>
      </dsp:txBody>
      <dsp:txXfrm rot="-5400000">
        <a:off x="2685108" y="145409"/>
        <a:ext cx="4733290" cy="743766"/>
      </dsp:txXfrm>
    </dsp:sp>
    <dsp:sp modelId="{5D559018-48C4-4264-AFF3-26038196B868}">
      <dsp:nvSpPr>
        <dsp:cNvPr id="0" name=""/>
        <dsp:cNvSpPr/>
      </dsp:nvSpPr>
      <dsp:spPr>
        <a:xfrm>
          <a:off x="0" y="2142"/>
          <a:ext cx="2685108" cy="103029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700" kern="1200" dirty="0" smtClean="0">
              <a:effectLst/>
              <a:latin typeface="Times New Roman"/>
              <a:ea typeface="標楷體"/>
            </a:rPr>
            <a:t>方便性</a:t>
          </a:r>
          <a:endParaRPr lang="zh-TW" altLang="en-US" sz="4700" kern="1200" dirty="0"/>
        </a:p>
      </dsp:txBody>
      <dsp:txXfrm>
        <a:off x="50295" y="52437"/>
        <a:ext cx="2584518" cy="929708"/>
      </dsp:txXfrm>
    </dsp:sp>
    <dsp:sp modelId="{3A2EA570-4F87-4C6B-B3A3-614A831C843C}">
      <dsp:nvSpPr>
        <dsp:cNvPr id="0" name=""/>
        <dsp:cNvSpPr/>
      </dsp:nvSpPr>
      <dsp:spPr>
        <a:xfrm rot="5400000">
          <a:off x="4659752" y="-787658"/>
          <a:ext cx="824238" cy="477352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2100" kern="1200" dirty="0" smtClean="0">
              <a:effectLst/>
              <a:latin typeface="Times New Roman"/>
              <a:ea typeface="標楷體"/>
            </a:rPr>
            <a:t>簡單易懂的操作介面，使用者可輕鬆上手。</a:t>
          </a:r>
          <a:endParaRPr lang="zh-TW" altLang="en-US" sz="2100" kern="1200" dirty="0"/>
        </a:p>
      </dsp:txBody>
      <dsp:txXfrm rot="-5400000">
        <a:off x="2685108" y="1227222"/>
        <a:ext cx="4733290" cy="743766"/>
      </dsp:txXfrm>
    </dsp:sp>
    <dsp:sp modelId="{5EC2DB6D-125D-4B1E-8118-A3F406E22E13}">
      <dsp:nvSpPr>
        <dsp:cNvPr id="0" name=""/>
        <dsp:cNvSpPr/>
      </dsp:nvSpPr>
      <dsp:spPr>
        <a:xfrm>
          <a:off x="0" y="1083955"/>
          <a:ext cx="2685108" cy="103029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700" kern="1200" dirty="0" smtClean="0">
              <a:effectLst/>
              <a:latin typeface="Times New Roman"/>
              <a:ea typeface="標楷體"/>
            </a:rPr>
            <a:t>容易性</a:t>
          </a:r>
          <a:endParaRPr lang="zh-TW" altLang="en-US" sz="4700" kern="1200" dirty="0"/>
        </a:p>
      </dsp:txBody>
      <dsp:txXfrm>
        <a:off x="50295" y="1134250"/>
        <a:ext cx="2584518" cy="929708"/>
      </dsp:txXfrm>
    </dsp:sp>
    <dsp:sp modelId="{CB55A1AD-B178-43DF-BF47-E2AC19AB6B35}">
      <dsp:nvSpPr>
        <dsp:cNvPr id="0" name=""/>
        <dsp:cNvSpPr/>
      </dsp:nvSpPr>
      <dsp:spPr>
        <a:xfrm rot="5400000">
          <a:off x="4659752" y="294155"/>
          <a:ext cx="824238" cy="4773526"/>
        </a:xfrm>
        <a:prstGeom prst="round2SameRect">
          <a:avLst/>
        </a:prstGeom>
        <a:solidFill>
          <a:schemeClr val="bg2">
            <a:alpha val="9000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100" kern="1200" dirty="0" smtClean="0">
              <a:effectLst/>
              <a:latin typeface="Times New Roman"/>
              <a:ea typeface="標楷體"/>
            </a:rPr>
            <a:t>透過預訂信箱</a:t>
          </a:r>
          <a:r>
            <a:rPr lang="zh-TW" sz="2100" kern="1200" dirty="0" smtClean="0">
              <a:effectLst/>
              <a:latin typeface="Times New Roman"/>
              <a:ea typeface="標楷體"/>
            </a:rPr>
            <a:t>可分享</a:t>
          </a:r>
          <a:r>
            <a:rPr lang="zh-TW" altLang="en-US" sz="2100" kern="1200" dirty="0" smtClean="0">
              <a:effectLst/>
              <a:latin typeface="Times New Roman"/>
              <a:ea typeface="標楷體"/>
            </a:rPr>
            <a:t>優惠</a:t>
          </a:r>
          <a:r>
            <a:rPr lang="zh-TW" sz="2100" kern="1200" dirty="0" smtClean="0">
              <a:effectLst/>
              <a:latin typeface="Times New Roman"/>
              <a:ea typeface="標楷體"/>
            </a:rPr>
            <a:t>資料、互動。</a:t>
          </a:r>
          <a:endParaRPr lang="zh-TW" altLang="en-US" sz="2100" kern="1200" dirty="0"/>
        </a:p>
      </dsp:txBody>
      <dsp:txXfrm rot="-5400000">
        <a:off x="2685108" y="2309035"/>
        <a:ext cx="4733290" cy="743766"/>
      </dsp:txXfrm>
    </dsp:sp>
    <dsp:sp modelId="{CE1C587A-3E76-40EF-A776-E136F28B4F34}">
      <dsp:nvSpPr>
        <dsp:cNvPr id="0" name=""/>
        <dsp:cNvSpPr/>
      </dsp:nvSpPr>
      <dsp:spPr>
        <a:xfrm>
          <a:off x="0" y="2165769"/>
          <a:ext cx="2685108" cy="103029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700" kern="1200" dirty="0" smtClean="0">
              <a:effectLst/>
              <a:latin typeface="Times New Roman"/>
              <a:ea typeface="標楷體"/>
            </a:rPr>
            <a:t>互動性</a:t>
          </a:r>
          <a:endParaRPr lang="zh-TW" altLang="en-US" sz="4700" kern="1200" dirty="0"/>
        </a:p>
      </dsp:txBody>
      <dsp:txXfrm>
        <a:off x="50295" y="2216064"/>
        <a:ext cx="2584518" cy="929708"/>
      </dsp:txXfrm>
    </dsp:sp>
    <dsp:sp modelId="{E9F3E493-BB89-40FF-AFC3-10B393A1DF12}">
      <dsp:nvSpPr>
        <dsp:cNvPr id="0" name=""/>
        <dsp:cNvSpPr/>
      </dsp:nvSpPr>
      <dsp:spPr>
        <a:xfrm>
          <a:off x="0" y="3247583"/>
          <a:ext cx="2685108" cy="1030298"/>
        </a:xfrm>
        <a:prstGeom prst="round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700" kern="1200" dirty="0" smtClean="0">
              <a:effectLst/>
              <a:latin typeface="Times New Roman"/>
              <a:ea typeface="標楷體"/>
            </a:rPr>
            <a:t>及時</a:t>
          </a:r>
          <a:r>
            <a:rPr lang="zh-TW" sz="4700" kern="1200" dirty="0" smtClean="0">
              <a:effectLst/>
              <a:latin typeface="Times New Roman"/>
              <a:ea typeface="標楷體"/>
            </a:rPr>
            <a:t>性</a:t>
          </a:r>
          <a:endParaRPr lang="zh-TW" altLang="en-US" sz="4700" kern="1200" dirty="0"/>
        </a:p>
      </dsp:txBody>
      <dsp:txXfrm>
        <a:off x="50295" y="3297878"/>
        <a:ext cx="2584518" cy="9297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F4F43F-DF37-4DA1-9C71-29770D0CC958}">
      <dsp:nvSpPr>
        <dsp:cNvPr id="0" name=""/>
        <dsp:cNvSpPr/>
      </dsp:nvSpPr>
      <dsp:spPr>
        <a:xfrm>
          <a:off x="0" y="882097"/>
          <a:ext cx="2520279" cy="1512168"/>
        </a:xfrm>
        <a:prstGeom prst="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b="1" kern="1200" dirty="0" smtClean="0">
              <a:latin typeface="標楷體" pitchFamily="65" charset="-120"/>
              <a:ea typeface="標楷體" pitchFamily="65" charset="-120"/>
            </a:rPr>
            <a:t>首頁</a:t>
          </a:r>
          <a:endParaRPr lang="zh-TW" altLang="en-US" sz="40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0" y="882097"/>
        <a:ext cx="2520279" cy="1512168"/>
      </dsp:txXfrm>
    </dsp:sp>
    <dsp:sp modelId="{8BFD897F-18AC-4653-8245-E7DBE39DD071}">
      <dsp:nvSpPr>
        <dsp:cNvPr id="0" name=""/>
        <dsp:cNvSpPr/>
      </dsp:nvSpPr>
      <dsp:spPr>
        <a:xfrm>
          <a:off x="2772307" y="882097"/>
          <a:ext cx="2520279" cy="1512168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b="1" kern="1200" dirty="0" smtClean="0">
              <a:latin typeface="標楷體" pitchFamily="65" charset="-120"/>
              <a:ea typeface="標楷體" pitchFamily="65" charset="-120"/>
            </a:rPr>
            <a:t>關於固麗</a:t>
          </a:r>
          <a:endParaRPr lang="zh-TW" altLang="en-US" sz="40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2772307" y="882097"/>
        <a:ext cx="2520279" cy="1512168"/>
      </dsp:txXfrm>
    </dsp:sp>
    <dsp:sp modelId="{5A01D993-8F62-4044-A854-E155CC80E2C8}">
      <dsp:nvSpPr>
        <dsp:cNvPr id="0" name=""/>
        <dsp:cNvSpPr/>
      </dsp:nvSpPr>
      <dsp:spPr>
        <a:xfrm>
          <a:off x="5544615" y="882097"/>
          <a:ext cx="2520279" cy="1512168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b="1" kern="1200" dirty="0" smtClean="0">
              <a:latin typeface="標楷體" pitchFamily="65" charset="-120"/>
              <a:ea typeface="標楷體" pitchFamily="65" charset="-120"/>
            </a:rPr>
            <a:t>服務項目</a:t>
          </a:r>
          <a:endParaRPr lang="zh-TW" altLang="en-US" sz="40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5544615" y="882097"/>
        <a:ext cx="2520279" cy="1512168"/>
      </dsp:txXfrm>
    </dsp:sp>
    <dsp:sp modelId="{E66C4F78-1D77-48D8-BE52-6F49A0D1D759}">
      <dsp:nvSpPr>
        <dsp:cNvPr id="0" name=""/>
        <dsp:cNvSpPr/>
      </dsp:nvSpPr>
      <dsp:spPr>
        <a:xfrm>
          <a:off x="1386154" y="2646294"/>
          <a:ext cx="2520279" cy="1512168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b="1" kern="1200" dirty="0" smtClean="0">
              <a:latin typeface="標楷體" pitchFamily="65" charset="-120"/>
              <a:ea typeface="標楷體" pitchFamily="65" charset="-120"/>
            </a:rPr>
            <a:t>交通資訊</a:t>
          </a:r>
          <a:endParaRPr lang="zh-TW" altLang="en-US" sz="40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1386154" y="2646294"/>
        <a:ext cx="2520279" cy="1512168"/>
      </dsp:txXfrm>
    </dsp:sp>
    <dsp:sp modelId="{FD487E27-4BE9-4A80-83B7-A455C0DD98C8}">
      <dsp:nvSpPr>
        <dsp:cNvPr id="0" name=""/>
        <dsp:cNvSpPr/>
      </dsp:nvSpPr>
      <dsp:spPr>
        <a:xfrm>
          <a:off x="4158461" y="2646293"/>
          <a:ext cx="2520279" cy="1512168"/>
        </a:xfrm>
        <a:prstGeom prst="rect">
          <a:avLst/>
        </a:prstGeom>
        <a:solidFill>
          <a:schemeClr val="accent2">
            <a:hueOff val="-12635355"/>
            <a:satOff val="21297"/>
            <a:lumOff val="-260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b="1" kern="1200" dirty="0" smtClean="0">
              <a:latin typeface="標楷體" pitchFamily="65" charset="-120"/>
              <a:ea typeface="標楷體" pitchFamily="65" charset="-120"/>
            </a:rPr>
            <a:t>線</a:t>
          </a:r>
          <a:r>
            <a:rPr lang="zh-TW" altLang="en-US" sz="4000" b="1" kern="1200" smtClean="0">
              <a:latin typeface="標楷體" pitchFamily="65" charset="-120"/>
              <a:ea typeface="標楷體" pitchFamily="65" charset="-120"/>
            </a:rPr>
            <a:t>上預約系統</a:t>
          </a:r>
          <a:endParaRPr lang="en-US" altLang="zh-TW" sz="4000" b="1" kern="1200" dirty="0" smtClean="0">
            <a:latin typeface="標楷體" pitchFamily="65" charset="-120"/>
            <a:ea typeface="標楷體" pitchFamily="65" charset="-120"/>
          </a:endParaRPr>
        </a:p>
      </dsp:txBody>
      <dsp:txXfrm>
        <a:off x="4158461" y="2646293"/>
        <a:ext cx="2520279" cy="15121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287553-97D8-4F56-8A50-176D2EF9234A}">
      <dsp:nvSpPr>
        <dsp:cNvPr id="0" name=""/>
        <dsp:cNvSpPr/>
      </dsp:nvSpPr>
      <dsp:spPr>
        <a:xfrm rot="5400000">
          <a:off x="5041392" y="-2024814"/>
          <a:ext cx="885473" cy="5161533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700" b="1" kern="1200" dirty="0" smtClean="0">
              <a:latin typeface="標楷體" pitchFamily="65" charset="-120"/>
              <a:ea typeface="標楷體" pitchFamily="65" charset="-120"/>
            </a:rPr>
            <a:t>分享汽車美容相關文章，增加與顧客間的互動</a:t>
          </a:r>
          <a:endParaRPr lang="zh-TW" altLang="en-US" sz="1700" b="1" kern="1200" dirty="0">
            <a:latin typeface="標楷體" pitchFamily="65" charset="-120"/>
            <a:ea typeface="標楷體" pitchFamily="65" charset="-120"/>
          </a:endParaRPr>
        </a:p>
      </dsp:txBody>
      <dsp:txXfrm rot="-5400000">
        <a:off x="2903363" y="156440"/>
        <a:ext cx="5118308" cy="799023"/>
      </dsp:txXfrm>
    </dsp:sp>
    <dsp:sp modelId="{FF19BC73-AB0C-4546-A620-757663A92672}">
      <dsp:nvSpPr>
        <dsp:cNvPr id="0" name=""/>
        <dsp:cNvSpPr/>
      </dsp:nvSpPr>
      <dsp:spPr>
        <a:xfrm>
          <a:off x="0" y="2531"/>
          <a:ext cx="2903362" cy="110684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首頁</a:t>
          </a:r>
          <a:r>
            <a:rPr lang="en-US" sz="3200" b="1" kern="1200" dirty="0" smtClean="0">
              <a:latin typeface="標楷體" pitchFamily="65" charset="-120"/>
              <a:ea typeface="標楷體" pitchFamily="65" charset="-120"/>
            </a:rPr>
            <a:t> </a:t>
          </a:r>
          <a:endParaRPr lang="zh-TW" altLang="en-US" sz="32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54032" y="56563"/>
        <a:ext cx="2795298" cy="998777"/>
      </dsp:txXfrm>
    </dsp:sp>
    <dsp:sp modelId="{9B905EC1-A212-4657-8875-E049B7641659}">
      <dsp:nvSpPr>
        <dsp:cNvPr id="0" name=""/>
        <dsp:cNvSpPr/>
      </dsp:nvSpPr>
      <dsp:spPr>
        <a:xfrm rot="5400000">
          <a:off x="5041392" y="-862630"/>
          <a:ext cx="885473" cy="5161533"/>
        </a:xfrm>
        <a:prstGeom prst="round2SameRect">
          <a:avLst/>
        </a:prstGeom>
        <a:solidFill>
          <a:schemeClr val="accent2">
            <a:tint val="40000"/>
            <a:alpha val="90000"/>
            <a:hueOff val="-3310905"/>
            <a:satOff val="-4187"/>
            <a:lumOff val="-1082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3310905"/>
              <a:satOff val="-4187"/>
              <a:lumOff val="-10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b="1" kern="1200" dirty="0" smtClean="0">
              <a:latin typeface="標楷體" pitchFamily="65" charset="-120"/>
              <a:ea typeface="標楷體" pitchFamily="65" charset="-120"/>
            </a:rPr>
            <a:t>透過店家簡介，讓顧客更加了解店家資訊</a:t>
          </a:r>
          <a:endParaRPr lang="zh-TW" altLang="en-US" sz="1800" b="1" kern="1200" dirty="0">
            <a:latin typeface="標楷體" pitchFamily="65" charset="-120"/>
            <a:ea typeface="標楷體" pitchFamily="65" charset="-120"/>
          </a:endParaRPr>
        </a:p>
      </dsp:txBody>
      <dsp:txXfrm rot="-5400000">
        <a:off x="2903363" y="1318624"/>
        <a:ext cx="5118308" cy="799023"/>
      </dsp:txXfrm>
    </dsp:sp>
    <dsp:sp modelId="{06274C9D-6BB8-40CA-8664-09243F7178BE}">
      <dsp:nvSpPr>
        <dsp:cNvPr id="0" name=""/>
        <dsp:cNvSpPr/>
      </dsp:nvSpPr>
      <dsp:spPr>
        <a:xfrm>
          <a:off x="0" y="1164715"/>
          <a:ext cx="2903362" cy="1106841"/>
        </a:xfrm>
        <a:prstGeom prst="roundRect">
          <a:avLst/>
        </a:prstGeom>
        <a:solidFill>
          <a:schemeClr val="accent2">
            <a:hueOff val="-3158839"/>
            <a:satOff val="5324"/>
            <a:lumOff val="-65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關於固麗</a:t>
          </a:r>
          <a:endParaRPr lang="zh-TW" altLang="en-US" sz="32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54032" y="1218747"/>
        <a:ext cx="2795298" cy="998777"/>
      </dsp:txXfrm>
    </dsp:sp>
    <dsp:sp modelId="{06E5D763-DAD8-42EB-B849-77456FC628F7}">
      <dsp:nvSpPr>
        <dsp:cNvPr id="0" name=""/>
        <dsp:cNvSpPr/>
      </dsp:nvSpPr>
      <dsp:spPr>
        <a:xfrm rot="5400000">
          <a:off x="5041392" y="299553"/>
          <a:ext cx="885473" cy="5161533"/>
        </a:xfrm>
        <a:prstGeom prst="round2SameRect">
          <a:avLst/>
        </a:prstGeom>
        <a:solidFill>
          <a:schemeClr val="accent2">
            <a:tint val="40000"/>
            <a:alpha val="90000"/>
            <a:hueOff val="-6621809"/>
            <a:satOff val="-8373"/>
            <a:lumOff val="-2164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6621809"/>
              <a:satOff val="-8373"/>
              <a:lumOff val="-21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b="1" kern="1200" dirty="0" smtClean="0">
              <a:latin typeface="標楷體" pitchFamily="65" charset="-120"/>
              <a:ea typeface="標楷體" pitchFamily="65" charset="-120"/>
            </a:rPr>
            <a:t>透過服務項目，讓顧客更加了解店家資訊</a:t>
          </a:r>
          <a:endParaRPr lang="zh-TW" altLang="en-US" sz="1800" b="1" kern="1200" dirty="0">
            <a:latin typeface="標楷體" pitchFamily="65" charset="-120"/>
            <a:ea typeface="標楷體" pitchFamily="65" charset="-120"/>
          </a:endParaRPr>
        </a:p>
      </dsp:txBody>
      <dsp:txXfrm rot="-5400000">
        <a:off x="2903363" y="2480808"/>
        <a:ext cx="5118308" cy="799023"/>
      </dsp:txXfrm>
    </dsp:sp>
    <dsp:sp modelId="{585AC001-7A6B-4A5A-AA78-D96BC501D07E}">
      <dsp:nvSpPr>
        <dsp:cNvPr id="0" name=""/>
        <dsp:cNvSpPr/>
      </dsp:nvSpPr>
      <dsp:spPr>
        <a:xfrm>
          <a:off x="0" y="2326899"/>
          <a:ext cx="2903362" cy="1106841"/>
        </a:xfrm>
        <a:prstGeom prst="roundRect">
          <a:avLst/>
        </a:prstGeom>
        <a:solidFill>
          <a:schemeClr val="accent2">
            <a:hueOff val="-6317677"/>
            <a:satOff val="10648"/>
            <a:lumOff val="-130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服務項目</a:t>
          </a:r>
          <a:endParaRPr lang="zh-TW" altLang="en-US" sz="32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54032" y="2380931"/>
        <a:ext cx="2795298" cy="998777"/>
      </dsp:txXfrm>
    </dsp:sp>
    <dsp:sp modelId="{8E99DD76-BE11-4249-920F-DF9F068E3EB7}">
      <dsp:nvSpPr>
        <dsp:cNvPr id="0" name=""/>
        <dsp:cNvSpPr/>
      </dsp:nvSpPr>
      <dsp:spPr>
        <a:xfrm rot="5400000">
          <a:off x="5041392" y="1461737"/>
          <a:ext cx="885473" cy="5161533"/>
        </a:xfrm>
        <a:prstGeom prst="round2SameRect">
          <a:avLst/>
        </a:prstGeom>
        <a:solidFill>
          <a:schemeClr val="accent2">
            <a:tint val="40000"/>
            <a:alpha val="90000"/>
            <a:hueOff val="-9932714"/>
            <a:satOff val="-12560"/>
            <a:lumOff val="-3247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9932714"/>
              <a:satOff val="-12560"/>
              <a:lumOff val="-32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b="1" kern="1200" dirty="0" smtClean="0">
              <a:latin typeface="標楷體" pitchFamily="65" charset="-120"/>
              <a:ea typeface="標楷體" pitchFamily="65" charset="-120"/>
            </a:rPr>
            <a:t>設定店家資訊於</a:t>
          </a:r>
          <a:r>
            <a:rPr lang="en-US" altLang="zh-TW" sz="1800" b="1" kern="1200" dirty="0" err="1" smtClean="0">
              <a:latin typeface="標楷體" pitchFamily="65" charset="-120"/>
              <a:ea typeface="標楷體" pitchFamily="65" charset="-120"/>
            </a:rPr>
            <a:t>google</a:t>
          </a:r>
          <a:r>
            <a:rPr lang="zh-TW" altLang="en-US" sz="1800" b="1" kern="1200" dirty="0" smtClean="0">
              <a:latin typeface="標楷體" pitchFamily="65" charset="-120"/>
              <a:ea typeface="標楷體" pitchFamily="65" charset="-120"/>
            </a:rPr>
            <a:t>地圖，讓顧客可透過線上交通資訊，到達店家所在地點</a:t>
          </a:r>
          <a:endParaRPr lang="zh-TW" altLang="en-US" sz="1800" b="1" kern="1200" dirty="0">
            <a:latin typeface="標楷體" pitchFamily="65" charset="-120"/>
            <a:ea typeface="標楷體" pitchFamily="65" charset="-120"/>
          </a:endParaRPr>
        </a:p>
      </dsp:txBody>
      <dsp:txXfrm rot="-5400000">
        <a:off x="2903363" y="3642992"/>
        <a:ext cx="5118308" cy="799023"/>
      </dsp:txXfrm>
    </dsp:sp>
    <dsp:sp modelId="{8AB62CF9-063B-45CD-A0B4-0834C78A07C5}">
      <dsp:nvSpPr>
        <dsp:cNvPr id="0" name=""/>
        <dsp:cNvSpPr/>
      </dsp:nvSpPr>
      <dsp:spPr>
        <a:xfrm>
          <a:off x="0" y="3489082"/>
          <a:ext cx="2903362" cy="1106841"/>
        </a:xfrm>
        <a:prstGeom prst="roundRect">
          <a:avLst/>
        </a:prstGeom>
        <a:solidFill>
          <a:schemeClr val="accent2">
            <a:hueOff val="-9476516"/>
            <a:satOff val="15973"/>
            <a:lumOff val="-195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交通資訊</a:t>
          </a:r>
          <a:endParaRPr lang="zh-TW" altLang="en-US" sz="32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54032" y="3543114"/>
        <a:ext cx="2795298" cy="998777"/>
      </dsp:txXfrm>
    </dsp:sp>
    <dsp:sp modelId="{090C65B2-70CB-4B2B-AC75-138747C7DD27}">
      <dsp:nvSpPr>
        <dsp:cNvPr id="0" name=""/>
        <dsp:cNvSpPr/>
      </dsp:nvSpPr>
      <dsp:spPr>
        <a:xfrm rot="5400000">
          <a:off x="5041392" y="2623920"/>
          <a:ext cx="885473" cy="5161533"/>
        </a:xfrm>
        <a:prstGeom prst="round2SameRect">
          <a:avLst/>
        </a:prstGeom>
        <a:solidFill>
          <a:schemeClr val="accent2">
            <a:tint val="40000"/>
            <a:alpha val="90000"/>
            <a:hueOff val="-13243618"/>
            <a:satOff val="-16747"/>
            <a:lumOff val="-4329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13243618"/>
              <a:satOff val="-16747"/>
              <a:lumOff val="-43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b="1" kern="1200" dirty="0" smtClean="0">
              <a:latin typeface="標楷體" pitchFamily="65" charset="-120"/>
              <a:ea typeface="標楷體" pitchFamily="65" charset="-120"/>
            </a:rPr>
            <a:t>透過線上預約系統，降低店家及顧客間，資訊不對稱，而產生的排隊時間</a:t>
          </a:r>
          <a:endParaRPr lang="zh-TW" altLang="en-US" sz="1800" b="1" kern="1200" dirty="0">
            <a:latin typeface="標楷體" pitchFamily="65" charset="-120"/>
            <a:ea typeface="標楷體" pitchFamily="65" charset="-120"/>
          </a:endParaRPr>
        </a:p>
      </dsp:txBody>
      <dsp:txXfrm rot="-5400000">
        <a:off x="2903363" y="4805175"/>
        <a:ext cx="5118308" cy="799023"/>
      </dsp:txXfrm>
    </dsp:sp>
    <dsp:sp modelId="{D734A57C-CCE2-46C4-B3F6-E4DF3DE8E440}">
      <dsp:nvSpPr>
        <dsp:cNvPr id="0" name=""/>
        <dsp:cNvSpPr/>
      </dsp:nvSpPr>
      <dsp:spPr>
        <a:xfrm>
          <a:off x="0" y="4651266"/>
          <a:ext cx="2903362" cy="1106841"/>
        </a:xfrm>
        <a:prstGeom prst="roundRect">
          <a:avLst/>
        </a:prstGeom>
        <a:solidFill>
          <a:schemeClr val="accent2">
            <a:hueOff val="-12635355"/>
            <a:satOff val="21297"/>
            <a:lumOff val="-260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線上預約系統</a:t>
          </a:r>
          <a:endParaRPr lang="zh-TW" altLang="en-US" sz="32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54032" y="4705298"/>
        <a:ext cx="2795298" cy="99877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77FD77-97AF-45B7-89F8-5A5E8AF667F7}">
      <dsp:nvSpPr>
        <dsp:cNvPr id="0" name=""/>
        <dsp:cNvSpPr/>
      </dsp:nvSpPr>
      <dsp:spPr>
        <a:xfrm>
          <a:off x="0" y="0"/>
          <a:ext cx="8424936" cy="1269074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900" b="1" kern="1200" dirty="0" smtClean="0">
              <a:latin typeface="標楷體" pitchFamily="65" charset="-120"/>
              <a:ea typeface="標楷體" pitchFamily="65" charset="-120"/>
            </a:rPr>
            <a:t>系統效益</a:t>
          </a:r>
          <a:endParaRPr lang="zh-TW" altLang="en-US" sz="4900" kern="1200" dirty="0">
            <a:latin typeface="標楷體" pitchFamily="65" charset="-120"/>
            <a:ea typeface="標楷體" pitchFamily="65" charset="-120"/>
          </a:endParaRPr>
        </a:p>
      </dsp:txBody>
      <dsp:txXfrm>
        <a:off x="61951" y="61951"/>
        <a:ext cx="8301034" cy="1145172"/>
      </dsp:txXfrm>
    </dsp:sp>
    <dsp:sp modelId="{DD3C8F53-8864-4386-93F7-ED196624ABA5}">
      <dsp:nvSpPr>
        <dsp:cNvPr id="0" name=""/>
        <dsp:cNvSpPr/>
      </dsp:nvSpPr>
      <dsp:spPr>
        <a:xfrm>
          <a:off x="0" y="1301931"/>
          <a:ext cx="8424936" cy="10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TW" altLang="en-US" sz="2400" kern="1200" dirty="0" smtClean="0">
              <a:latin typeface="標楷體" pitchFamily="65" charset="-120"/>
              <a:ea typeface="標楷體" pitchFamily="65" charset="-120"/>
            </a:rPr>
            <a:t>幫助店家降低同時間車輛過多，而人手不足的情況。</a:t>
          </a:r>
          <a:endParaRPr lang="zh-TW" altLang="en-US" sz="2400" kern="1200" dirty="0">
            <a:latin typeface="標楷體" pitchFamily="65" charset="-120"/>
            <a:ea typeface="標楷體" pitchFamily="65" charset="-12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TW" altLang="en-US" sz="2400" kern="1200" dirty="0" smtClean="0">
              <a:latin typeface="標楷體" pitchFamily="65" charset="-120"/>
              <a:ea typeface="標楷體" pitchFamily="65" charset="-120"/>
            </a:rPr>
            <a:t>降低顧客現場等候時間，增加顧客需求意願。</a:t>
          </a:r>
          <a:endParaRPr lang="zh-TW" altLang="en-US" sz="2400" kern="1200" dirty="0">
            <a:latin typeface="標楷體" pitchFamily="65" charset="-120"/>
            <a:ea typeface="標楷體" pitchFamily="65" charset="-120"/>
          </a:endParaRPr>
        </a:p>
      </dsp:txBody>
      <dsp:txXfrm>
        <a:off x="0" y="1301931"/>
        <a:ext cx="8424936" cy="1043280"/>
      </dsp:txXfrm>
    </dsp:sp>
    <dsp:sp modelId="{D7F65E16-18A5-4CFB-B26A-1F670C111470}">
      <dsp:nvSpPr>
        <dsp:cNvPr id="0" name=""/>
        <dsp:cNvSpPr/>
      </dsp:nvSpPr>
      <dsp:spPr>
        <a:xfrm>
          <a:off x="0" y="2345211"/>
          <a:ext cx="8424936" cy="12591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900" b="1" kern="1200" smtClean="0">
              <a:latin typeface="標楷體" pitchFamily="65" charset="-120"/>
              <a:ea typeface="標楷體" pitchFamily="65" charset="-120"/>
            </a:rPr>
            <a:t>行銷</a:t>
          </a:r>
          <a:r>
            <a:rPr lang="zh-TW" sz="4900" b="1" kern="1200" dirty="0" smtClean="0">
              <a:latin typeface="標楷體" pitchFamily="65" charset="-120"/>
              <a:ea typeface="標楷體" pitchFamily="65" charset="-120"/>
            </a:rPr>
            <a:t>效益</a:t>
          </a:r>
          <a:endParaRPr lang="zh-TW" altLang="en-US" sz="4900" kern="1200" dirty="0">
            <a:latin typeface="標楷體" pitchFamily="65" charset="-120"/>
            <a:ea typeface="標楷體" pitchFamily="65" charset="-120"/>
          </a:endParaRPr>
        </a:p>
      </dsp:txBody>
      <dsp:txXfrm>
        <a:off x="61468" y="2406679"/>
        <a:ext cx="8302000" cy="1136234"/>
      </dsp:txXfrm>
    </dsp:sp>
    <dsp:sp modelId="{DEF3518E-E202-4CB2-9380-C4D24A23A2E2}">
      <dsp:nvSpPr>
        <dsp:cNvPr id="0" name=""/>
        <dsp:cNvSpPr/>
      </dsp:nvSpPr>
      <dsp:spPr>
        <a:xfrm>
          <a:off x="0" y="3604382"/>
          <a:ext cx="8424936" cy="10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TW" altLang="en-US" sz="2400" kern="1200" dirty="0" smtClean="0">
              <a:latin typeface="標楷體" pitchFamily="65" charset="-120"/>
              <a:ea typeface="標楷體" pitchFamily="65" charset="-120"/>
            </a:rPr>
            <a:t>幫助店家達到網路上行銷宣傳，達到實質上的經濟效益。</a:t>
          </a:r>
          <a:endParaRPr lang="zh-TW" altLang="en-US" sz="2400" kern="1200" dirty="0">
            <a:latin typeface="標楷體" pitchFamily="65" charset="-120"/>
            <a:ea typeface="標楷體" pitchFamily="65" charset="-12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TW" altLang="en-US" sz="2400" kern="1200" dirty="0" smtClean="0">
              <a:latin typeface="標楷體" pitchFamily="65" charset="-120"/>
              <a:ea typeface="標楷體" pitchFamily="65" charset="-120"/>
            </a:rPr>
            <a:t>顧客因資訊的便利性，進而提高顧客消費意願。</a:t>
          </a:r>
          <a:endParaRPr lang="zh-TW" altLang="en-US" sz="2400" kern="1200" dirty="0">
            <a:latin typeface="標楷體" pitchFamily="65" charset="-120"/>
            <a:ea typeface="標楷體" pitchFamily="65" charset="-120"/>
          </a:endParaRPr>
        </a:p>
      </dsp:txBody>
      <dsp:txXfrm>
        <a:off x="0" y="3604382"/>
        <a:ext cx="8424936" cy="1043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8BB63-53FE-4763-8805-B164D895E0C0}" type="datetimeFigureOut">
              <a:rPr lang="zh-TW" altLang="en-US" smtClean="0"/>
              <a:pPr/>
              <a:t>2015/7/15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2A0638-22D3-4548-B0E4-5E4CEFC6C1B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933608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A0638-22D3-4548-B0E4-5E4CEFC6C1B3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760476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A0638-22D3-4548-B0E4-5E4CEFC6C1B3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771463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106A4F0-8A38-458A-A263-720484A77938}" type="datetimeFigureOut">
              <a:rPr lang="zh-TW" altLang="en-US" smtClean="0"/>
              <a:pPr/>
              <a:t>2015/7/15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接點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橢圓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橢圓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橢圓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29F9E9D-FE8D-4537-9008-D54C6A1949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106A4F0-8A38-458A-A263-720484A77938}" type="datetimeFigureOut">
              <a:rPr lang="zh-TW" altLang="en-US" smtClean="0"/>
              <a:pPr/>
              <a:t>2015/7/15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29F9E9D-FE8D-4537-9008-D54C6A19491F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106A4F0-8A38-458A-A263-720484A77938}" type="datetimeFigureOut">
              <a:rPr lang="zh-TW" altLang="en-US" smtClean="0"/>
              <a:pPr/>
              <a:t>2015/7/15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橢圓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接點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29F9E9D-FE8D-4537-9008-D54C6A1949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A4F0-8A38-458A-A263-720484A77938}" type="datetimeFigureOut">
              <a:rPr lang="zh-TW" altLang="en-US" smtClean="0"/>
              <a:pPr/>
              <a:t>2015/7/15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F9E9D-FE8D-4537-9008-D54C6A19491F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A4F0-8A38-458A-A263-720484A77938}" type="datetimeFigureOut">
              <a:rPr lang="zh-TW" altLang="en-US" smtClean="0"/>
              <a:pPr/>
              <a:t>2015/7/15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F9E9D-FE8D-4537-9008-D54C6A19491F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106A4F0-8A38-458A-A263-720484A77938}" type="datetimeFigureOut">
              <a:rPr lang="zh-TW" altLang="en-US" smtClean="0"/>
              <a:pPr/>
              <a:t>2015/7/15</a:t>
            </a:fld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29F9E9D-FE8D-4537-9008-D54C6A19491F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A4F0-8A38-458A-A263-720484A77938}" type="datetimeFigureOut">
              <a:rPr lang="zh-TW" altLang="en-US" smtClean="0"/>
              <a:pPr/>
              <a:t>2015/7/15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F9E9D-FE8D-4537-9008-D54C6A1949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106A4F0-8A38-458A-A263-720484A77938}" type="datetimeFigureOut">
              <a:rPr lang="zh-TW" altLang="en-US" smtClean="0"/>
              <a:pPr/>
              <a:t>2015/7/15</a:t>
            </a:fld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29F9E9D-FE8D-4537-9008-D54C6A19491F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3" name="頁尾版面配置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106A4F0-8A38-458A-A263-720484A77938}" type="datetimeFigureOut">
              <a:rPr lang="zh-TW" altLang="en-US" smtClean="0"/>
              <a:pPr/>
              <a:t>2015/7/15</a:t>
            </a:fld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29F9E9D-FE8D-4537-9008-D54C6A19491F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A4F0-8A38-458A-A263-720484A77938}" type="datetimeFigureOut">
              <a:rPr lang="zh-TW" altLang="en-US" smtClean="0"/>
              <a:pPr/>
              <a:t>2015/7/15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F9E9D-FE8D-4537-9008-D54C6A1949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A4F0-8A38-458A-A263-720484A77938}" type="datetimeFigureOut">
              <a:rPr lang="zh-TW" altLang="en-US" smtClean="0"/>
              <a:pPr/>
              <a:t>2015/7/15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F9E9D-FE8D-4537-9008-D54C6A1949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106A4F0-8A38-458A-A263-720484A77938}" type="datetimeFigureOut">
              <a:rPr lang="zh-TW" altLang="en-US" smtClean="0"/>
              <a:pPr/>
              <a:t>2015/7/15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29F9E9D-FE8D-4537-9008-D54C6A1949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goodluckautocosmet.wix.com/goodluck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media" Target="../media/media1.wav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75656" y="980728"/>
            <a:ext cx="7468344" cy="1894362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zh-TW" sz="6600" dirty="0">
                <a:latin typeface="標楷體" pitchFamily="65" charset="-120"/>
                <a:ea typeface="標楷體" pitchFamily="65" charset="-120"/>
              </a:rPr>
              <a:t>固麗車體美容坊網站系統開發與企劃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zh-TW" dirty="0">
                <a:latin typeface="標楷體" pitchFamily="65" charset="-120"/>
                <a:ea typeface="標楷體" pitchFamily="65" charset="-120"/>
              </a:rPr>
            </a:b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297836" y="2852936"/>
            <a:ext cx="4298500" cy="648072"/>
          </a:xfrm>
        </p:spPr>
        <p:txBody>
          <a:bodyPr>
            <a:noAutofit/>
          </a:bodyPr>
          <a:lstStyle/>
          <a:p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指導老師：蔡殿偉 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老師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/>
          </a:p>
        </p:txBody>
      </p:sp>
      <p:sp>
        <p:nvSpPr>
          <p:cNvPr id="5" name="副標題 2"/>
          <p:cNvSpPr txBox="1">
            <a:spLocks/>
          </p:cNvSpPr>
          <p:nvPr/>
        </p:nvSpPr>
        <p:spPr>
          <a:xfrm>
            <a:off x="4565380" y="3789040"/>
            <a:ext cx="2592288" cy="2376264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蔡承志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(10110150)</a:t>
            </a:r>
            <a:endParaRPr lang="zh-TW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李文雅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(10110151)</a:t>
            </a:r>
            <a:endParaRPr lang="zh-TW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陳譽升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(10110132)</a:t>
            </a:r>
            <a:endParaRPr lang="zh-TW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邱湧智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(10110140)</a:t>
            </a:r>
            <a:endParaRPr lang="zh-TW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陳麒安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(10110154)</a:t>
            </a:r>
            <a:endParaRPr lang="zh-TW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黃詩惟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(10110105)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副標題 2"/>
          <p:cNvSpPr txBox="1">
            <a:spLocks/>
          </p:cNvSpPr>
          <p:nvPr/>
        </p:nvSpPr>
        <p:spPr>
          <a:xfrm>
            <a:off x="3275856" y="3789040"/>
            <a:ext cx="1152128" cy="64807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學生：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290213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047855"/>
            <a:ext cx="2646294" cy="3528393"/>
          </a:xfr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755576" y="476672"/>
            <a:ext cx="7467600" cy="778098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3600" b="1" dirty="0" smtClean="0">
                <a:latin typeface="Adobe 繁黑體 Std B" pitchFamily="34" charset="-120"/>
                <a:ea typeface="Adobe 繁黑體 Std B" pitchFamily="34" charset="-120"/>
              </a:rPr>
              <a:t>如何找到產學合作</a:t>
            </a:r>
            <a:endParaRPr lang="zh-TW" altLang="en-US" sz="3600" b="1" dirty="0">
              <a:latin typeface="Adobe 繁黑體 Std B" pitchFamily="34" charset="-120"/>
              <a:ea typeface="Adobe 繁黑體 Std B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844" b="7443"/>
          <a:stretch/>
        </p:blipFill>
        <p:spPr>
          <a:xfrm>
            <a:off x="1115616" y="3091744"/>
            <a:ext cx="3538407" cy="3477719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971600" y="1439436"/>
            <a:ext cx="72881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由於本組有同學喜愛重機駕訓，故接觸到汽、機車美容相關產業，為此店家長久顧客，得知我們為資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訊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管理系學生，故邀請本組為店家設計專屬網站設計。</a:t>
            </a:r>
            <a:endParaRPr lang="zh-TW" altLang="en-US" sz="24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713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467600" cy="778098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b="1" dirty="0">
                <a:latin typeface="Adobe 繁黑體 Std B" pitchFamily="34" charset="-120"/>
                <a:ea typeface="Adobe 繁黑體 Std B" pitchFamily="34" charset="-120"/>
              </a:rPr>
              <a:t>合作店家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80" t="7824"/>
          <a:stretch/>
        </p:blipFill>
        <p:spPr>
          <a:xfrm>
            <a:off x="3923928" y="3578100"/>
            <a:ext cx="4014419" cy="2887284"/>
          </a:xfrm>
        </p:spPr>
      </p:pic>
      <p:sp>
        <p:nvSpPr>
          <p:cNvPr id="7" name="文字方塊 6"/>
          <p:cNvSpPr txBox="1"/>
          <p:nvPr/>
        </p:nvSpPr>
        <p:spPr>
          <a:xfrm>
            <a:off x="467544" y="1196752"/>
            <a:ext cx="835292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本坊創立於 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2010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年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000" dirty="0">
              <a:latin typeface="標楷體" pitchFamily="65" charset="-120"/>
              <a:ea typeface="標楷體" pitchFamily="65" charset="-120"/>
            </a:endParaRPr>
          </a:p>
          <a:p>
            <a:pPr fontAlgn="base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採用德國第一品牌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SONAX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舒亮美容臘。</a:t>
            </a:r>
            <a:br>
              <a:rPr lang="zh-TW" altLang="en-US" sz="2000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該產品採用高科技奈米技術，其奈米粒子能更深入烤漆毛孔更具強大保護效果，其超強粒子更能結合車漆而形成保護膜，可保護您的愛車，車漆不受氣候或環境影響而氧化退色，並可降低刮傷機會，且具高度的增豔成分，永保烤漆光彩亮麗，是清潔、光亮、保護三效合一之最佳美容臘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！</a:t>
            </a:r>
            <a:endParaRPr lang="zh-TW" altLang="en-US" sz="2000" dirty="0">
              <a:latin typeface="標楷體" pitchFamily="65" charset="-120"/>
              <a:ea typeface="標楷體" pitchFamily="65" charset="-120"/>
            </a:endParaRPr>
          </a:p>
          <a:p>
            <a:pPr fontAlgn="base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使命：把每個客人的車都當成自己的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車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盡心盡力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做到最好！</a:t>
            </a: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555883"/>
            <a:ext cx="2281102" cy="30414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7305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539552" y="1412776"/>
            <a:ext cx="8064896" cy="720080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透過網路上行銷，增加店家宣傳效益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sz="2800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755576" y="364118"/>
            <a:ext cx="7467600" cy="778098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3600" b="1" dirty="0" smtClean="0">
                <a:latin typeface="Adobe 繁黑體 Std B" pitchFamily="34" charset="-120"/>
                <a:ea typeface="Adobe 繁黑體 Std B" pitchFamily="34" charset="-120"/>
              </a:rPr>
              <a:t>店家需求</a:t>
            </a:r>
            <a:endParaRPr lang="zh-TW" altLang="en-US" sz="3600" b="1" dirty="0">
              <a:latin typeface="Adobe 繁黑體 Std B" pitchFamily="34" charset="-120"/>
              <a:ea typeface="Adobe 繁黑體 Std B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181786"/>
            <a:ext cx="3291136" cy="4388181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71" t="12785" r="2276"/>
          <a:stretch/>
        </p:blipFill>
        <p:spPr>
          <a:xfrm>
            <a:off x="655286" y="2181786"/>
            <a:ext cx="3556674" cy="43881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047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67600" cy="810344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>
                <a:latin typeface="Adobe 繁黑體 Std B" pitchFamily="34" charset="-120"/>
                <a:ea typeface="Adobe 繁黑體 Std B" pitchFamily="34" charset="-120"/>
              </a:rPr>
              <a:t>網站</a:t>
            </a:r>
            <a:r>
              <a:rPr lang="zh-TW" altLang="en-US" sz="4000" b="1" dirty="0" smtClean="0">
                <a:latin typeface="Adobe 繁黑體 Std B" pitchFamily="34" charset="-120"/>
                <a:ea typeface="Adobe 繁黑體 Std B" pitchFamily="34" charset="-120"/>
              </a:rPr>
              <a:t>研究</a:t>
            </a:r>
            <a:endParaRPr lang="zh-TW" altLang="en-US" sz="4000" b="1" dirty="0">
              <a:latin typeface="Adobe 繁黑體 Std B" pitchFamily="34" charset="-120"/>
              <a:ea typeface="Adobe 繁黑體 Std B" pitchFamily="34" charset="-120"/>
            </a:endParaRP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477459192"/>
              </p:ext>
            </p:extLst>
          </p:nvPr>
        </p:nvGraphicFramePr>
        <p:xfrm>
          <a:off x="0" y="1415586"/>
          <a:ext cx="8892480" cy="4989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3" name="群組 12"/>
          <p:cNvGrpSpPr/>
          <p:nvPr/>
        </p:nvGrpSpPr>
        <p:grpSpPr>
          <a:xfrm>
            <a:off x="899592" y="1268760"/>
            <a:ext cx="7128792" cy="5256583"/>
            <a:chOff x="899592" y="1275786"/>
            <a:chExt cx="7128792" cy="4743761"/>
          </a:xfrm>
        </p:grpSpPr>
        <p:sp>
          <p:nvSpPr>
            <p:cNvPr id="8" name="文字方塊 7"/>
            <p:cNvSpPr txBox="1"/>
            <p:nvPr/>
          </p:nvSpPr>
          <p:spPr>
            <a:xfrm>
              <a:off x="1021352" y="1275786"/>
              <a:ext cx="2710924" cy="749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lvl="0" indent="-342900">
                <a:buSzPct val="50000"/>
                <a:buFont typeface="Wingdings" pitchFamily="2" charset="2"/>
                <a:buChar char="l"/>
              </a:pP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店家資訊電子化</a:t>
              </a:r>
              <a:endPara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342900" lvl="0" indent="-342900">
                <a:buSzPct val="50000"/>
                <a:buFont typeface="Wingdings" pitchFamily="2" charset="2"/>
                <a:buChar char="l"/>
              </a:pP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市場需求</a:t>
              </a:r>
              <a:endPara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6112475" y="1340767"/>
              <a:ext cx="1915909" cy="1416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lvl="0" indent="-342900">
                <a:buSzPct val="50000"/>
                <a:buFont typeface="Wingdings" pitchFamily="2" charset="2"/>
                <a:buChar char="l"/>
              </a:pP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專屬設計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</a:t>
              </a:r>
              <a:endPara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342900" lvl="0" indent="-342900">
                <a:buSzPct val="50000"/>
                <a:buFont typeface="Wingdings" pitchFamily="2" charset="2"/>
                <a:buChar char="l"/>
              </a:pP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需求規劃</a:t>
              </a:r>
              <a:endPara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342900" lvl="0" indent="-342900">
                <a:buSzPct val="50000"/>
                <a:buFont typeface="Wingdings" pitchFamily="2" charset="2"/>
                <a:buChar char="l"/>
              </a:pP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效益成果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342900" lvl="0" indent="-342900">
                <a:buSzPct val="50000"/>
                <a:buFont typeface="Wingdings" pitchFamily="2" charset="2"/>
                <a:buChar char="l"/>
              </a:pP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899592" y="5188550"/>
              <a:ext cx="33843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SzPct val="50000"/>
                <a:buFont typeface="Wingdings" pitchFamily="2" charset="2"/>
                <a:buChar char="l"/>
              </a:pPr>
              <a:r>
                <a:rPr lang="zh-TW" altLang="en-US" sz="2400" dirty="0" smtClean="0">
                  <a:latin typeface="標楷體" pitchFamily="65" charset="-120"/>
                  <a:ea typeface="標楷體" pitchFamily="65" charset="-120"/>
                </a:rPr>
                <a:t>提高行銷效益</a:t>
              </a:r>
              <a:endParaRPr lang="en-US" altLang="zh-TW" sz="2400" dirty="0" smtClean="0">
                <a:latin typeface="標楷體" pitchFamily="65" charset="-120"/>
                <a:ea typeface="標楷體" pitchFamily="65" charset="-120"/>
              </a:endParaRPr>
            </a:p>
            <a:p>
              <a:pPr marL="342900" indent="-342900">
                <a:buSzPct val="50000"/>
                <a:buFont typeface="Wingdings" pitchFamily="2" charset="2"/>
                <a:buChar char="l"/>
              </a:pPr>
              <a:r>
                <a:rPr lang="zh-TW" altLang="en-US" sz="2400" dirty="0" smtClean="0">
                  <a:latin typeface="標楷體" pitchFamily="65" charset="-120"/>
                  <a:ea typeface="標楷體" pitchFamily="65" charset="-120"/>
                </a:rPr>
                <a:t>達到店家行銷及宣傳</a:t>
              </a:r>
              <a:endParaRPr lang="zh-TW" altLang="en-US" sz="2400" dirty="0"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2" name="文字方塊 11"/>
            <p:cNvSpPr txBox="1"/>
            <p:nvPr/>
          </p:nvSpPr>
          <p:spPr>
            <a:xfrm>
              <a:off x="5929222" y="5044802"/>
              <a:ext cx="2064646" cy="749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lvl="0" indent="-342900">
                <a:buSzPct val="50000"/>
                <a:buFont typeface="Wingdings" pitchFamily="2" charset="2"/>
                <a:buChar char="l"/>
              </a:pPr>
              <a:r>
                <a:rPr lang="zh-TW" altLang="en-US" sz="2400" dirty="0" smtClean="0">
                  <a:latin typeface="標楷體" pitchFamily="65" charset="-120"/>
                  <a:ea typeface="標楷體" pitchFamily="65" charset="-120"/>
                </a:rPr>
                <a:t>網路上車隊</a:t>
              </a:r>
              <a:endParaRPr lang="en-US" altLang="zh-TW" sz="2400" dirty="0" smtClean="0">
                <a:latin typeface="標楷體" pitchFamily="65" charset="-120"/>
                <a:ea typeface="標楷體" pitchFamily="65" charset="-120"/>
              </a:endParaRPr>
            </a:p>
            <a:p>
              <a:pPr marL="342900" lvl="0" indent="-342900">
                <a:buSzPct val="50000"/>
                <a:buFont typeface="Wingdings" pitchFamily="2" charset="2"/>
                <a:buChar char="l"/>
              </a:pPr>
              <a:r>
                <a:rPr lang="zh-TW" altLang="en-US" sz="2400" dirty="0" smtClean="0">
                  <a:latin typeface="標楷體" pitchFamily="65" charset="-120"/>
                  <a:ea typeface="標楷體" pitchFamily="65" charset="-120"/>
                </a:rPr>
                <a:t>店家顧客</a:t>
              </a:r>
              <a:endParaRPr lang="en-US" altLang="zh-TW" sz="2400" dirty="0" smtClean="0">
                <a:latin typeface="標楷體" pitchFamily="65" charset="-120"/>
                <a:ea typeface="標楷體" pitchFamily="65" charset="-12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24845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917848"/>
            <a:ext cx="842864" cy="4167336"/>
          </a:xfrm>
        </p:spPr>
        <p:txBody>
          <a:bodyPr>
            <a:noAutofit/>
          </a:bodyPr>
          <a:lstStyle/>
          <a:p>
            <a:pPr lvl="0" algn="ctr"/>
            <a:r>
              <a:rPr lang="zh-TW" altLang="en-US" sz="4000" b="1" dirty="0" smtClean="0">
                <a:latin typeface="Adobe 繁黑體 Std B" pitchFamily="34" charset="-120"/>
                <a:ea typeface="Adobe 繁黑體 Std B" pitchFamily="34" charset="-120"/>
              </a:rPr>
              <a:t>研</a:t>
            </a:r>
            <a:r>
              <a:rPr lang="en-US" altLang="zh-TW" sz="4000" b="1" dirty="0" smtClean="0">
                <a:latin typeface="Adobe 繁黑體 Std B" pitchFamily="34" charset="-120"/>
                <a:ea typeface="Adobe 繁黑體 Std B" pitchFamily="34" charset="-120"/>
              </a:rPr>
              <a:t/>
            </a:r>
            <a:br>
              <a:rPr lang="en-US" altLang="zh-TW" sz="4000" b="1" dirty="0" smtClean="0">
                <a:latin typeface="Adobe 繁黑體 Std B" pitchFamily="34" charset="-120"/>
                <a:ea typeface="Adobe 繁黑體 Std B" pitchFamily="34" charset="-120"/>
              </a:rPr>
            </a:br>
            <a:r>
              <a:rPr lang="zh-TW" altLang="en-US" sz="4000" b="1" dirty="0" smtClean="0">
                <a:latin typeface="Adobe 繁黑體 Std B" pitchFamily="34" charset="-120"/>
                <a:ea typeface="Adobe 繁黑體 Std B" pitchFamily="34" charset="-120"/>
              </a:rPr>
              <a:t>究</a:t>
            </a:r>
            <a:r>
              <a:rPr lang="en-US" altLang="zh-TW" sz="4000" b="1" dirty="0" smtClean="0">
                <a:latin typeface="Adobe 繁黑體 Std B" pitchFamily="34" charset="-120"/>
                <a:ea typeface="Adobe 繁黑體 Std B" pitchFamily="34" charset="-120"/>
              </a:rPr>
              <a:t/>
            </a:r>
            <a:br>
              <a:rPr lang="en-US" altLang="zh-TW" sz="4000" b="1" dirty="0" smtClean="0">
                <a:latin typeface="Adobe 繁黑體 Std B" pitchFamily="34" charset="-120"/>
                <a:ea typeface="Adobe 繁黑體 Std B" pitchFamily="34" charset="-120"/>
              </a:rPr>
            </a:br>
            <a:r>
              <a:rPr lang="zh-TW" altLang="en-US" sz="4000" b="1" dirty="0" smtClean="0">
                <a:latin typeface="Adobe 繁黑體 Std B" pitchFamily="34" charset="-120"/>
                <a:ea typeface="Adobe 繁黑體 Std B" pitchFamily="34" charset="-120"/>
              </a:rPr>
              <a:t>範</a:t>
            </a:r>
            <a:r>
              <a:rPr lang="en-US" altLang="zh-TW" sz="4000" b="1" dirty="0" smtClean="0">
                <a:latin typeface="Adobe 繁黑體 Std B" pitchFamily="34" charset="-120"/>
                <a:ea typeface="Adobe 繁黑體 Std B" pitchFamily="34" charset="-120"/>
              </a:rPr>
              <a:t/>
            </a:r>
            <a:br>
              <a:rPr lang="en-US" altLang="zh-TW" sz="4000" b="1" dirty="0" smtClean="0">
                <a:latin typeface="Adobe 繁黑體 Std B" pitchFamily="34" charset="-120"/>
                <a:ea typeface="Adobe 繁黑體 Std B" pitchFamily="34" charset="-120"/>
              </a:rPr>
            </a:br>
            <a:r>
              <a:rPr lang="zh-TW" altLang="en-US" sz="4000" b="1" dirty="0" smtClean="0">
                <a:latin typeface="Adobe 繁黑體 Std B" pitchFamily="34" charset="-120"/>
                <a:ea typeface="Adobe 繁黑體 Std B" pitchFamily="34" charset="-120"/>
              </a:rPr>
              <a:t>圍</a:t>
            </a:r>
            <a:r>
              <a:rPr lang="zh-TW" altLang="en-US" sz="4000" b="1" dirty="0">
                <a:latin typeface="Adobe 繁黑體 Std B" pitchFamily="34" charset="-120"/>
                <a:ea typeface="Adobe 繁黑體 Std B" pitchFamily="34" charset="-120"/>
              </a:rPr>
              <a:t/>
            </a:r>
            <a:br>
              <a:rPr lang="zh-TW" altLang="en-US" sz="4000" b="1" dirty="0">
                <a:latin typeface="Adobe 繁黑體 Std B" pitchFamily="34" charset="-120"/>
                <a:ea typeface="Adobe 繁黑體 Std B" pitchFamily="34" charset="-120"/>
              </a:rPr>
            </a:br>
            <a:endParaRPr lang="zh-TW" altLang="en-US" sz="4000" b="1" dirty="0">
              <a:latin typeface="Adobe 繁黑體 Std B" pitchFamily="34" charset="-120"/>
              <a:ea typeface="Adobe 繁黑體 Std B" pitchFamily="34" charset="-12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100847640"/>
              </p:ext>
            </p:extLst>
          </p:nvPr>
        </p:nvGraphicFramePr>
        <p:xfrm>
          <a:off x="899592" y="648072"/>
          <a:ext cx="8352928" cy="5517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4" name="群組 13"/>
          <p:cNvGrpSpPr/>
          <p:nvPr/>
        </p:nvGrpSpPr>
        <p:grpSpPr>
          <a:xfrm>
            <a:off x="5508104" y="188640"/>
            <a:ext cx="3096344" cy="1440160"/>
            <a:chOff x="5508104" y="188640"/>
            <a:chExt cx="3096344" cy="1440160"/>
          </a:xfrm>
        </p:grpSpPr>
        <p:sp>
          <p:nvSpPr>
            <p:cNvPr id="6" name="圓角矩形 5"/>
            <p:cNvSpPr/>
            <p:nvPr/>
          </p:nvSpPr>
          <p:spPr>
            <a:xfrm>
              <a:off x="5508104" y="188640"/>
              <a:ext cx="3096344" cy="1440160"/>
            </a:xfrm>
            <a:prstGeom prst="roundRect">
              <a:avLst/>
            </a:prstGeom>
            <a:noFill/>
            <a:ln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5710961" y="447055"/>
              <a:ext cx="274947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TW" altLang="zh-TW" sz="2000" dirty="0">
                  <a:latin typeface="標楷體" pitchFamily="65" charset="-120"/>
                  <a:ea typeface="標楷體" pitchFamily="65" charset="-120"/>
                </a:rPr>
                <a:t>透過</a:t>
              </a:r>
              <a:r>
                <a:rPr lang="zh-TW" altLang="zh-TW" sz="2000" dirty="0" smtClean="0">
                  <a:latin typeface="標楷體" pitchFamily="65" charset="-120"/>
                  <a:ea typeface="標楷體" pitchFamily="65" charset="-120"/>
                </a:rPr>
                <a:t>了解</a:t>
              </a:r>
              <a:r>
                <a:rPr lang="zh-TW" altLang="en-US" sz="2000" dirty="0" smtClean="0">
                  <a:latin typeface="標楷體" pitchFamily="65" charset="-120"/>
                  <a:ea typeface="標楷體" pitchFamily="65" charset="-120"/>
                </a:rPr>
                <a:t>店家的</a:t>
              </a:r>
              <a:r>
                <a:rPr lang="zh-TW" altLang="zh-TW" sz="2000" dirty="0" smtClean="0">
                  <a:latin typeface="標楷體" pitchFamily="65" charset="-120"/>
                  <a:ea typeface="標楷體" pitchFamily="65" charset="-120"/>
                </a:rPr>
                <a:t>需要，</a:t>
              </a:r>
              <a:endParaRPr lang="en-US" altLang="zh-TW" sz="2000" dirty="0" smtClean="0">
                <a:latin typeface="標楷體" pitchFamily="65" charset="-120"/>
                <a:ea typeface="標楷體" pitchFamily="65" charset="-120"/>
              </a:endParaRPr>
            </a:p>
            <a:p>
              <a:pPr algn="r"/>
              <a:r>
                <a:rPr lang="zh-TW" altLang="zh-TW" sz="2000" dirty="0" smtClean="0">
                  <a:latin typeface="標楷體" pitchFamily="65" charset="-120"/>
                  <a:ea typeface="標楷體" pitchFamily="65" charset="-120"/>
                </a:rPr>
                <a:t>增加</a:t>
              </a:r>
              <a:r>
                <a:rPr lang="zh-TW" altLang="en-US" sz="2000" dirty="0" smtClean="0">
                  <a:latin typeface="標楷體" pitchFamily="65" charset="-120"/>
                  <a:ea typeface="標楷體" pitchFamily="65" charset="-120"/>
                </a:rPr>
                <a:t>店家及顧客</a:t>
              </a:r>
              <a:r>
                <a:rPr lang="zh-TW" altLang="zh-TW" sz="2000" dirty="0" smtClean="0">
                  <a:latin typeface="標楷體" pitchFamily="65" charset="-120"/>
                  <a:ea typeface="標楷體" pitchFamily="65" charset="-120"/>
                </a:rPr>
                <a:t>彼此間</a:t>
              </a:r>
              <a:endParaRPr lang="en-US" altLang="zh-TW" sz="2000" dirty="0" smtClean="0">
                <a:latin typeface="標楷體" pitchFamily="65" charset="-120"/>
                <a:ea typeface="標楷體" pitchFamily="65" charset="-120"/>
              </a:endParaRPr>
            </a:p>
            <a:p>
              <a:pPr algn="r"/>
              <a:r>
                <a:rPr lang="zh-TW" altLang="zh-TW" sz="2000" dirty="0" smtClean="0">
                  <a:latin typeface="標楷體" pitchFamily="65" charset="-120"/>
                  <a:ea typeface="標楷體" pitchFamily="65" charset="-120"/>
                </a:rPr>
                <a:t>的溝通</a:t>
              </a:r>
              <a:r>
                <a:rPr lang="zh-TW" altLang="zh-TW" sz="2000" dirty="0">
                  <a:latin typeface="標楷體" pitchFamily="65" charset="-120"/>
                  <a:ea typeface="標楷體" pitchFamily="65" charset="-120"/>
                </a:rPr>
                <a:t>及互動。</a:t>
              </a:r>
              <a:endParaRPr lang="zh-TW" altLang="en-US" sz="2000" dirty="0"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1547664" y="5013176"/>
            <a:ext cx="3096344" cy="1440160"/>
            <a:chOff x="1547664" y="5013176"/>
            <a:chExt cx="3096344" cy="1440160"/>
          </a:xfrm>
        </p:grpSpPr>
        <p:sp>
          <p:nvSpPr>
            <p:cNvPr id="7" name="圓角矩形 6"/>
            <p:cNvSpPr/>
            <p:nvPr/>
          </p:nvSpPr>
          <p:spPr>
            <a:xfrm>
              <a:off x="1547664" y="5013176"/>
              <a:ext cx="3096344" cy="1440160"/>
            </a:xfrm>
            <a:prstGeom prst="roundRect">
              <a:avLst/>
            </a:prstGeom>
            <a:noFill/>
            <a:ln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1763688" y="5157192"/>
              <a:ext cx="2608406" cy="1061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zh-TW" sz="2100" dirty="0" smtClean="0">
                  <a:latin typeface="標楷體" pitchFamily="65" charset="-120"/>
                  <a:ea typeface="標楷體" pitchFamily="65" charset="-120"/>
                </a:rPr>
                <a:t>研究</a:t>
              </a:r>
              <a:r>
                <a:rPr lang="zh-TW" altLang="en-US" sz="2100" dirty="0" smtClean="0">
                  <a:latin typeface="標楷體" pitchFamily="65" charset="-120"/>
                  <a:ea typeface="標楷體" pitchFamily="65" charset="-120"/>
                </a:rPr>
                <a:t>店家</a:t>
              </a:r>
              <a:r>
                <a:rPr lang="zh-TW" altLang="zh-TW" sz="2100" dirty="0" smtClean="0">
                  <a:latin typeface="標楷體" pitchFamily="65" charset="-120"/>
                  <a:ea typeface="標楷體" pitchFamily="65" charset="-120"/>
                </a:rPr>
                <a:t>及</a:t>
              </a:r>
              <a:r>
                <a:rPr lang="zh-TW" altLang="en-US" sz="2100" dirty="0">
                  <a:latin typeface="標楷體" pitchFamily="65" charset="-120"/>
                  <a:ea typeface="標楷體" pitchFamily="65" charset="-120"/>
                </a:rPr>
                <a:t>顧客</a:t>
              </a:r>
              <a:r>
                <a:rPr lang="zh-TW" altLang="zh-TW" sz="2100" dirty="0" smtClean="0">
                  <a:latin typeface="標楷體" pitchFamily="65" charset="-120"/>
                  <a:ea typeface="標楷體" pitchFamily="65" charset="-120"/>
                </a:rPr>
                <a:t>需求</a:t>
              </a:r>
              <a:endParaRPr lang="en-US" altLang="zh-TW" sz="2100" dirty="0" smtClean="0">
                <a:latin typeface="標楷體" pitchFamily="65" charset="-120"/>
                <a:ea typeface="標楷體" pitchFamily="65" charset="-120"/>
              </a:endParaRPr>
            </a:p>
            <a:p>
              <a:r>
                <a:rPr lang="zh-TW" altLang="zh-TW" sz="2100" dirty="0" smtClean="0">
                  <a:latin typeface="標楷體" pitchFamily="65" charset="-120"/>
                  <a:ea typeface="標楷體" pitchFamily="65" charset="-120"/>
                </a:rPr>
                <a:t>，降低</a:t>
              </a:r>
              <a:r>
                <a:rPr lang="zh-TW" altLang="zh-TW" sz="2100" dirty="0">
                  <a:latin typeface="標楷體" pitchFamily="65" charset="-120"/>
                  <a:ea typeface="標楷體" pitchFamily="65" charset="-120"/>
                </a:rPr>
                <a:t>因資訊不</a:t>
              </a:r>
              <a:r>
                <a:rPr lang="zh-TW" altLang="zh-TW" sz="2100" dirty="0" smtClean="0">
                  <a:latin typeface="標楷體" pitchFamily="65" charset="-120"/>
                  <a:ea typeface="標楷體" pitchFamily="65" charset="-120"/>
                </a:rPr>
                <a:t>對稱</a:t>
              </a:r>
              <a:endParaRPr lang="en-US" altLang="zh-TW" sz="2100" dirty="0" smtClean="0">
                <a:latin typeface="標楷體" pitchFamily="65" charset="-120"/>
                <a:ea typeface="標楷體" pitchFamily="65" charset="-120"/>
              </a:endParaRPr>
            </a:p>
            <a:p>
              <a:r>
                <a:rPr lang="zh-TW" altLang="zh-TW" sz="2100" dirty="0" smtClean="0">
                  <a:latin typeface="標楷體" pitchFamily="65" charset="-120"/>
                  <a:ea typeface="標楷體" pitchFamily="65" charset="-120"/>
                </a:rPr>
                <a:t>而</a:t>
              </a:r>
              <a:r>
                <a:rPr lang="zh-TW" altLang="zh-TW" sz="2100" dirty="0">
                  <a:latin typeface="標楷體" pitchFamily="65" charset="-120"/>
                  <a:ea typeface="標楷體" pitchFamily="65" charset="-120"/>
                </a:rPr>
                <a:t>發生的問題。</a:t>
              </a:r>
              <a:endParaRPr lang="zh-TW" altLang="en-US" sz="2100" dirty="0"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1619672" y="188640"/>
            <a:ext cx="1440160" cy="3096344"/>
            <a:chOff x="1619672" y="188640"/>
            <a:chExt cx="1440160" cy="3096344"/>
          </a:xfrm>
        </p:grpSpPr>
        <p:sp>
          <p:nvSpPr>
            <p:cNvPr id="8" name="圓角矩形 7"/>
            <p:cNvSpPr/>
            <p:nvPr/>
          </p:nvSpPr>
          <p:spPr>
            <a:xfrm rot="5400000">
              <a:off x="791580" y="1016732"/>
              <a:ext cx="3096344" cy="1440160"/>
            </a:xfrm>
            <a:prstGeom prst="roundRect">
              <a:avLst/>
            </a:prstGeom>
            <a:noFill/>
            <a:ln>
              <a:solidFill>
                <a:srgbClr val="7030A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文字方塊 11"/>
            <p:cNvSpPr txBox="1"/>
            <p:nvPr/>
          </p:nvSpPr>
          <p:spPr>
            <a:xfrm>
              <a:off x="1968557" y="215883"/>
              <a:ext cx="492443" cy="304185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TW" altLang="en-US" sz="2000" dirty="0" smtClean="0">
                  <a:latin typeface="標楷體" pitchFamily="65" charset="-120"/>
                  <a:ea typeface="標楷體" pitchFamily="65" charset="-120"/>
                </a:rPr>
                <a:t>店家顧客</a:t>
              </a:r>
              <a:r>
                <a:rPr lang="en-US" altLang="zh-TW" sz="2000" dirty="0" smtClean="0">
                  <a:latin typeface="標楷體" pitchFamily="65" charset="-120"/>
                  <a:ea typeface="標楷體" pitchFamily="65" charset="-120"/>
                </a:rPr>
                <a:t>&amp;</a:t>
              </a:r>
              <a:r>
                <a:rPr lang="zh-TW" altLang="en-US" sz="2000" dirty="0">
                  <a:latin typeface="標楷體" pitchFamily="65" charset="-120"/>
                  <a:ea typeface="標楷體" pitchFamily="65" charset="-120"/>
                </a:rPr>
                <a:t>網路</a:t>
              </a:r>
              <a:r>
                <a:rPr lang="zh-TW" altLang="en-US" sz="2000" dirty="0" smtClean="0">
                  <a:latin typeface="標楷體" pitchFamily="65" charset="-120"/>
                  <a:ea typeface="標楷體" pitchFamily="65" charset="-120"/>
                </a:rPr>
                <a:t>上車隊車手</a:t>
              </a:r>
              <a:endParaRPr lang="zh-TW" altLang="en-US" sz="2000" dirty="0"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6948263" y="3501008"/>
            <a:ext cx="1440160" cy="3096344"/>
            <a:chOff x="6948263" y="3501008"/>
            <a:chExt cx="1440160" cy="3096344"/>
          </a:xfrm>
        </p:grpSpPr>
        <p:sp>
          <p:nvSpPr>
            <p:cNvPr id="9" name="圓角矩形 8"/>
            <p:cNvSpPr/>
            <p:nvPr/>
          </p:nvSpPr>
          <p:spPr>
            <a:xfrm rot="5400000">
              <a:off x="6120171" y="4329100"/>
              <a:ext cx="3096344" cy="1440160"/>
            </a:xfrm>
            <a:prstGeom prst="round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文字方塊 12"/>
            <p:cNvSpPr txBox="1"/>
            <p:nvPr/>
          </p:nvSpPr>
          <p:spPr>
            <a:xfrm>
              <a:off x="7200452" y="3861048"/>
              <a:ext cx="1046440" cy="26058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zh-TW" altLang="en-US" sz="2800" dirty="0">
                  <a:latin typeface="標楷體" pitchFamily="65" charset="-120"/>
                  <a:ea typeface="標楷體" pitchFamily="65" charset="-120"/>
                </a:rPr>
                <a:t>固</a:t>
              </a:r>
              <a:r>
                <a:rPr lang="zh-TW" altLang="en-US" sz="2800" dirty="0" smtClean="0">
                  <a:latin typeface="標楷體" pitchFamily="65" charset="-120"/>
                  <a:ea typeface="標楷體" pitchFamily="65" charset="-120"/>
                </a:rPr>
                <a:t>麗車體美容坊</a:t>
              </a:r>
              <a:endParaRPr lang="en-US" altLang="zh-TW" sz="2800" dirty="0" smtClean="0">
                <a:latin typeface="標楷體" pitchFamily="65" charset="-120"/>
                <a:ea typeface="標楷體" pitchFamily="65" charset="-120"/>
              </a:endParaRPr>
            </a:p>
            <a:p>
              <a:pPr algn="ctr"/>
              <a:r>
                <a:rPr lang="zh-TW" altLang="en-US" sz="2800" dirty="0" smtClean="0">
                  <a:latin typeface="標楷體" pitchFamily="65" charset="-120"/>
                  <a:ea typeface="標楷體" pitchFamily="65" charset="-120"/>
                </a:rPr>
                <a:t>車隊粉絲專頁</a:t>
              </a:r>
              <a:endParaRPr lang="zh-TW" altLang="en-US" sz="2800" dirty="0">
                <a:latin typeface="標楷體" pitchFamily="65" charset="-120"/>
                <a:ea typeface="標楷體" pitchFamily="65" charset="-12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27822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zh-TW" altLang="zh-TW" sz="4400" b="1" dirty="0" smtClean="0">
                <a:latin typeface="Adobe 繁黑體 Std B" pitchFamily="34" charset="-120"/>
                <a:ea typeface="Adobe 繁黑體 Std B" pitchFamily="34" charset="-120"/>
              </a:rPr>
              <a:t>研究方法</a:t>
            </a:r>
            <a:endParaRPr lang="zh-TW" altLang="en-US" sz="4400" b="1" dirty="0">
              <a:latin typeface="Adobe 繁黑體 Std B" pitchFamily="34" charset="-120"/>
              <a:ea typeface="Adobe 繁黑體 Std B" pitchFamily="34" charset="-120"/>
            </a:endParaRPr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="" xmlns:p14="http://schemas.microsoft.com/office/powerpoint/2010/main" val="2876595149"/>
              </p:ext>
            </p:extLst>
          </p:nvPr>
        </p:nvGraphicFramePr>
        <p:xfrm>
          <a:off x="1619672" y="17728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96791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539552" y="2420888"/>
            <a:ext cx="1210053" cy="2664296"/>
          </a:xfrm>
        </p:spPr>
        <p:txBody>
          <a:bodyPr>
            <a:noAutofit/>
          </a:bodyPr>
          <a:lstStyle/>
          <a:p>
            <a:r>
              <a:rPr lang="zh-TW" altLang="zh-TW" sz="5400" b="1" dirty="0" smtClean="0">
                <a:latin typeface="Adobe 繁黑體 Std B" pitchFamily="34" charset="-120"/>
                <a:ea typeface="Adobe 繁黑體 Std B" pitchFamily="34" charset="-120"/>
              </a:rPr>
              <a:t>研</a:t>
            </a:r>
            <a:r>
              <a:rPr lang="en-US" altLang="zh-TW" sz="5400" b="1" dirty="0" smtClean="0">
                <a:latin typeface="Adobe 繁黑體 Std B" pitchFamily="34" charset="-120"/>
                <a:ea typeface="Adobe 繁黑體 Std B" pitchFamily="34" charset="-120"/>
              </a:rPr>
              <a:t/>
            </a:r>
            <a:br>
              <a:rPr lang="en-US" altLang="zh-TW" sz="5400" b="1" dirty="0" smtClean="0">
                <a:latin typeface="Adobe 繁黑體 Std B" pitchFamily="34" charset="-120"/>
                <a:ea typeface="Adobe 繁黑體 Std B" pitchFamily="34" charset="-120"/>
              </a:rPr>
            </a:br>
            <a:r>
              <a:rPr lang="zh-TW" altLang="zh-TW" sz="5400" b="1" dirty="0" smtClean="0">
                <a:latin typeface="Adobe 繁黑體 Std B" pitchFamily="34" charset="-120"/>
                <a:ea typeface="Adobe 繁黑體 Std B" pitchFamily="34" charset="-120"/>
              </a:rPr>
              <a:t>究</a:t>
            </a:r>
            <a:r>
              <a:rPr lang="en-US" altLang="zh-TW" sz="5400" b="1" dirty="0" smtClean="0">
                <a:latin typeface="Adobe 繁黑體 Std B" pitchFamily="34" charset="-120"/>
                <a:ea typeface="Adobe 繁黑體 Std B" pitchFamily="34" charset="-120"/>
              </a:rPr>
              <a:t/>
            </a:r>
            <a:br>
              <a:rPr lang="en-US" altLang="zh-TW" sz="5400" b="1" dirty="0" smtClean="0">
                <a:latin typeface="Adobe 繁黑體 Std B" pitchFamily="34" charset="-120"/>
                <a:ea typeface="Adobe 繁黑體 Std B" pitchFamily="34" charset="-120"/>
              </a:rPr>
            </a:br>
            <a:r>
              <a:rPr lang="zh-TW" altLang="en-US" sz="5400" b="1" dirty="0" smtClean="0">
                <a:latin typeface="Adobe 繁黑體 Std B" pitchFamily="34" charset="-120"/>
                <a:ea typeface="Adobe 繁黑體 Std B" pitchFamily="34" charset="-120"/>
              </a:rPr>
              <a:t>流</a:t>
            </a:r>
            <a:r>
              <a:rPr lang="en-US" altLang="zh-TW" sz="5400" b="1" dirty="0" smtClean="0">
                <a:latin typeface="Adobe 繁黑體 Std B" pitchFamily="34" charset="-120"/>
                <a:ea typeface="Adobe 繁黑體 Std B" pitchFamily="34" charset="-120"/>
              </a:rPr>
              <a:t/>
            </a:r>
            <a:br>
              <a:rPr lang="en-US" altLang="zh-TW" sz="5400" b="1" dirty="0" smtClean="0">
                <a:latin typeface="Adobe 繁黑體 Std B" pitchFamily="34" charset="-120"/>
                <a:ea typeface="Adobe 繁黑體 Std B" pitchFamily="34" charset="-120"/>
              </a:rPr>
            </a:br>
            <a:r>
              <a:rPr lang="zh-TW" altLang="en-US" sz="5400" b="1" dirty="0" smtClean="0">
                <a:latin typeface="Adobe 繁黑體 Std B" pitchFamily="34" charset="-120"/>
                <a:ea typeface="Adobe 繁黑體 Std B" pitchFamily="34" charset="-120"/>
              </a:rPr>
              <a:t>程</a:t>
            </a:r>
            <a:endParaRPr lang="zh-TW" altLang="en-US" sz="5400" b="1" dirty="0">
              <a:latin typeface="Adobe 繁黑體 Std B" pitchFamily="34" charset="-120"/>
              <a:ea typeface="Adobe 繁黑體 Std B" pitchFamily="34" charset="-12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3" name="物件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97008295"/>
              </p:ext>
            </p:extLst>
          </p:nvPr>
        </p:nvGraphicFramePr>
        <p:xfrm>
          <a:off x="1763688" y="188640"/>
          <a:ext cx="6696744" cy="6456695"/>
        </p:xfrm>
        <a:graphic>
          <a:graphicData uri="http://schemas.openxmlformats.org/presentationml/2006/ole">
            <p:oleObj spid="_x0000_s1035" name="Visio" r:id="rId3" imgW="7324606" imgH="10204794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118533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2792" y="27463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400" b="1" dirty="0">
                <a:latin typeface="Adobe 繁黑體 Std B" pitchFamily="34" charset="-120"/>
                <a:ea typeface="Adobe 繁黑體 Std B" pitchFamily="34" charset="-120"/>
              </a:rPr>
              <a:t>SWOT</a:t>
            </a:r>
            <a:r>
              <a:rPr lang="zh-TW" altLang="zh-TW" sz="4400" b="1" dirty="0">
                <a:latin typeface="Adobe 繁黑體 Std B" pitchFamily="34" charset="-120"/>
                <a:ea typeface="Adobe 繁黑體 Std B" pitchFamily="34" charset="-120"/>
              </a:rPr>
              <a:t>分析</a:t>
            </a:r>
            <a:endParaRPr lang="zh-TW" altLang="en-US" sz="4400" dirty="0">
              <a:latin typeface="Adobe 繁黑體 Std B" pitchFamily="34" charset="-120"/>
              <a:ea typeface="Adobe 繁黑體 Std B" pitchFamily="34" charset="-120"/>
            </a:endParaRPr>
          </a:p>
        </p:txBody>
      </p:sp>
      <p:graphicFrame>
        <p:nvGraphicFramePr>
          <p:cNvPr id="5" name="資料庫圖表 4"/>
          <p:cNvGraphicFramePr/>
          <p:nvPr>
            <p:extLst>
              <p:ext uri="{D42A27DB-BD31-4B8C-83A1-F6EECF244321}">
                <p14:modId xmlns="" xmlns:p14="http://schemas.microsoft.com/office/powerpoint/2010/main" val="1043770741"/>
              </p:ext>
            </p:extLst>
          </p:nvPr>
        </p:nvGraphicFramePr>
        <p:xfrm>
          <a:off x="827584" y="1196752"/>
          <a:ext cx="72008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49761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0342" y="476672"/>
            <a:ext cx="7467600" cy="922114"/>
          </a:xfrm>
        </p:spPr>
        <p:txBody>
          <a:bodyPr>
            <a:normAutofit/>
          </a:bodyPr>
          <a:lstStyle/>
          <a:p>
            <a:pPr lvl="0" algn="ctr"/>
            <a:r>
              <a:rPr lang="zh-TW" altLang="en-US" sz="4800" b="1" dirty="0">
                <a:latin typeface="Adobe 繁黑體 Std B" pitchFamily="34" charset="-120"/>
                <a:ea typeface="Adobe 繁黑體 Std B" pitchFamily="34" charset="-120"/>
              </a:rPr>
              <a:t>網站</a:t>
            </a:r>
            <a:r>
              <a:rPr lang="zh-TW" altLang="zh-TW" sz="4800" b="1" dirty="0" smtClean="0">
                <a:latin typeface="Adobe 繁黑體 Std B" pitchFamily="34" charset="-120"/>
                <a:ea typeface="Adobe 繁黑體 Std B" pitchFamily="34" charset="-120"/>
              </a:rPr>
              <a:t>特色</a:t>
            </a:r>
            <a:endParaRPr lang="zh-TW" altLang="en-US" sz="4000" dirty="0"/>
          </a:p>
        </p:txBody>
      </p:sp>
      <p:grpSp>
        <p:nvGrpSpPr>
          <p:cNvPr id="10" name="群組 9"/>
          <p:cNvGrpSpPr/>
          <p:nvPr/>
        </p:nvGrpSpPr>
        <p:grpSpPr>
          <a:xfrm>
            <a:off x="683568" y="1772816"/>
            <a:ext cx="7488832" cy="4280024"/>
            <a:chOff x="2051720" y="1196752"/>
            <a:chExt cx="6120680" cy="4064000"/>
          </a:xfrm>
        </p:grpSpPr>
        <p:graphicFrame>
          <p:nvGraphicFramePr>
            <p:cNvPr id="6" name="資料庫圖表 5"/>
            <p:cNvGraphicFramePr/>
            <p:nvPr>
              <p:extLst>
                <p:ext uri="{D42A27DB-BD31-4B8C-83A1-F6EECF244321}">
                  <p14:modId xmlns="" xmlns:p14="http://schemas.microsoft.com/office/powerpoint/2010/main" val="3464822720"/>
                </p:ext>
              </p:extLst>
            </p:nvPr>
          </p:nvGraphicFramePr>
          <p:xfrm>
            <a:off x="2051720" y="1196752"/>
            <a:ext cx="6096000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11" name="群組 10"/>
            <p:cNvGrpSpPr/>
            <p:nvPr/>
          </p:nvGrpSpPr>
          <p:grpSpPr>
            <a:xfrm>
              <a:off x="4270960" y="4365104"/>
              <a:ext cx="3901440" cy="782637"/>
              <a:chOff x="2194560" y="2154286"/>
              <a:chExt cx="3901440" cy="782637"/>
            </a:xfrm>
          </p:grpSpPr>
          <p:sp>
            <p:nvSpPr>
              <p:cNvPr id="12" name="圓角化同側角落矩形 11"/>
              <p:cNvSpPr/>
              <p:nvPr/>
            </p:nvSpPr>
            <p:spPr>
              <a:xfrm rot="5400000">
                <a:off x="3753961" y="594885"/>
                <a:ext cx="782637" cy="3901440"/>
              </a:xfrm>
              <a:prstGeom prst="round2SameRect">
                <a:avLst/>
              </a:prstGeom>
            </p:spPr>
            <p:style>
              <a:lnRef idx="2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3" name="圓角化同側角落矩形 4"/>
              <p:cNvSpPr/>
              <p:nvPr/>
            </p:nvSpPr>
            <p:spPr>
              <a:xfrm>
                <a:off x="2194560" y="2192492"/>
                <a:ext cx="3863235" cy="706226"/>
              </a:xfrm>
              <a:prstGeom prst="rect">
                <a:avLst/>
              </a:prstGeom>
              <a:solidFill>
                <a:srgbClr val="FF99FF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7150" tIns="28575" rIns="57150" bIns="28575" numCol="1" spcCol="1270" anchor="ctr" anchorCtr="0">
                <a:noAutofit/>
              </a:bodyPr>
              <a:lstStyle/>
              <a:p>
                <a:pPr marL="114300" lvl="1" indent="-114300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•"/>
                </a:pPr>
                <a:r>
                  <a:rPr lang="zh-TW" altLang="en-US" sz="2100" kern="100" dirty="0" smtClean="0">
                    <a:latin typeface="Times New Roman"/>
                    <a:ea typeface="標楷體"/>
                  </a:rPr>
                  <a:t>  </a:t>
                </a:r>
                <a:r>
                  <a:rPr lang="zh-TW" altLang="zh-TW" sz="2100" kern="100" dirty="0" smtClean="0">
                    <a:latin typeface="Times New Roman"/>
                    <a:ea typeface="標楷體"/>
                  </a:rPr>
                  <a:t>使用者</a:t>
                </a:r>
                <a:r>
                  <a:rPr lang="zh-TW" altLang="zh-TW" sz="2100" kern="100" dirty="0">
                    <a:latin typeface="Times New Roman"/>
                    <a:ea typeface="標楷體"/>
                  </a:rPr>
                  <a:t>可隨時</a:t>
                </a:r>
                <a:r>
                  <a:rPr lang="zh-TW" altLang="zh-TW" sz="2100" kern="100" dirty="0" smtClean="0">
                    <a:latin typeface="Times New Roman"/>
                    <a:ea typeface="標楷體"/>
                  </a:rPr>
                  <a:t>查閱</a:t>
                </a:r>
                <a:r>
                  <a:rPr lang="zh-TW" altLang="en-US" sz="2100" kern="100" dirty="0">
                    <a:latin typeface="Times New Roman"/>
                    <a:ea typeface="標楷體"/>
                  </a:rPr>
                  <a:t>店家</a:t>
                </a:r>
                <a:r>
                  <a:rPr lang="zh-TW" altLang="zh-TW" sz="2100" kern="100" dirty="0" smtClean="0">
                    <a:latin typeface="Times New Roman"/>
                    <a:ea typeface="標楷體"/>
                  </a:rPr>
                  <a:t>相關</a:t>
                </a:r>
                <a:r>
                  <a:rPr lang="zh-TW" altLang="zh-TW" sz="2100" kern="100" dirty="0">
                    <a:latin typeface="Times New Roman"/>
                    <a:ea typeface="標楷體"/>
                  </a:rPr>
                  <a:t>資訊</a:t>
                </a:r>
                <a:r>
                  <a:rPr lang="zh-TW" altLang="zh-TW" sz="2100" kern="100" dirty="0" smtClean="0">
                    <a:latin typeface="Times New Roman"/>
                    <a:ea typeface="標楷體"/>
                  </a:rPr>
                  <a:t>。</a:t>
                </a:r>
                <a:endParaRPr lang="zh-TW" altLang="zh-TW" sz="2100" kern="100" dirty="0">
                  <a:latin typeface="Times New Roman"/>
                </a:endParaRP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39127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467600" cy="922114"/>
          </a:xfrm>
        </p:spPr>
        <p:txBody>
          <a:bodyPr>
            <a:normAutofit/>
          </a:bodyPr>
          <a:lstStyle/>
          <a:p>
            <a:pPr lvl="0" algn="ctr"/>
            <a:r>
              <a:rPr lang="zh-TW" altLang="en-US" sz="4000" b="1" dirty="0">
                <a:latin typeface="Adobe 繁黑體 Std B" pitchFamily="34" charset="-120"/>
                <a:ea typeface="Adobe 繁黑體 Std B" pitchFamily="34" charset="-120"/>
              </a:rPr>
              <a:t>網站</a:t>
            </a:r>
            <a:r>
              <a:rPr lang="zh-TW" altLang="zh-TW" sz="4000" b="1" dirty="0" smtClean="0">
                <a:latin typeface="Adobe 繁黑體 Std B" pitchFamily="34" charset="-120"/>
                <a:ea typeface="Adobe 繁黑體 Std B" pitchFamily="34" charset="-120"/>
              </a:rPr>
              <a:t>平台</a:t>
            </a:r>
            <a:r>
              <a:rPr lang="zh-TW" altLang="zh-TW" sz="4000" b="1" dirty="0">
                <a:latin typeface="Adobe 繁黑體 Std B" pitchFamily="34" charset="-120"/>
                <a:ea typeface="Adobe 繁黑體 Std B" pitchFamily="34" charset="-120"/>
              </a:rPr>
              <a:t>架構</a:t>
            </a:r>
            <a:endParaRPr lang="zh-TW" altLang="zh-TW" sz="4000" dirty="0">
              <a:latin typeface="Adobe 繁黑體 Std B" pitchFamily="34" charset="-120"/>
              <a:ea typeface="Adobe 繁黑體 Std B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827584" y="1556792"/>
            <a:ext cx="7467600" cy="792088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依照店家需求設計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132856"/>
            <a:ext cx="6417255" cy="39604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5983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778694"/>
            <a:ext cx="7467600" cy="850106"/>
          </a:xfrm>
        </p:spPr>
        <p:txBody>
          <a:bodyPr>
            <a:noAutofit/>
          </a:bodyPr>
          <a:lstStyle/>
          <a:p>
            <a:pPr lvl="0" algn="ctr"/>
            <a:r>
              <a:rPr lang="zh-TW" altLang="en-US" sz="5400" b="1" dirty="0">
                <a:latin typeface="Adobe 繁黑體 Std B" pitchFamily="34" charset="-120"/>
                <a:ea typeface="Adobe 繁黑體 Std B" pitchFamily="34" charset="-120"/>
              </a:rPr>
              <a:t>網站</a:t>
            </a:r>
            <a:r>
              <a:rPr lang="zh-TW" altLang="zh-TW" sz="5400" b="1" dirty="0" smtClean="0">
                <a:latin typeface="Adobe 繁黑體 Std B" pitchFamily="34" charset="-120"/>
                <a:ea typeface="Adobe 繁黑體 Std B" pitchFamily="34" charset="-120"/>
              </a:rPr>
              <a:t>功能</a:t>
            </a:r>
            <a:endParaRPr lang="zh-TW" altLang="en-US" sz="4400" dirty="0"/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="" xmlns:p14="http://schemas.microsoft.com/office/powerpoint/2010/main" val="3207659063"/>
              </p:ext>
            </p:extLst>
          </p:nvPr>
        </p:nvGraphicFramePr>
        <p:xfrm>
          <a:off x="467544" y="1268760"/>
          <a:ext cx="8064896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13772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資料庫圖表 16"/>
          <p:cNvGraphicFramePr/>
          <p:nvPr>
            <p:extLst>
              <p:ext uri="{D42A27DB-BD31-4B8C-83A1-F6EECF244321}">
                <p14:modId xmlns="" xmlns:p14="http://schemas.microsoft.com/office/powerpoint/2010/main" val="3990986723"/>
              </p:ext>
            </p:extLst>
          </p:nvPr>
        </p:nvGraphicFramePr>
        <p:xfrm>
          <a:off x="539552" y="620688"/>
          <a:ext cx="8064896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76528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66192" y="260648"/>
            <a:ext cx="7467600" cy="1066130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dirty="0">
                <a:latin typeface="Adobe 繁黑體 Std B" pitchFamily="34" charset="-120"/>
                <a:ea typeface="Adobe 繁黑體 Std B" pitchFamily="34" charset="-120"/>
              </a:rPr>
              <a:t>首頁</a:t>
            </a:r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074" r="1423" b="5804"/>
          <a:stretch/>
        </p:blipFill>
        <p:spPr>
          <a:xfrm>
            <a:off x="683568" y="1484784"/>
            <a:ext cx="7248596" cy="5066195"/>
          </a:xfrm>
        </p:spPr>
      </p:pic>
    </p:spTree>
    <p:extLst>
      <p:ext uri="{BB962C8B-B14F-4D97-AF65-F5344CB8AC3E}">
        <p14:creationId xmlns="" xmlns:p14="http://schemas.microsoft.com/office/powerpoint/2010/main" val="112222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171" r="1338" b="5491"/>
          <a:stretch/>
        </p:blipFill>
        <p:spPr>
          <a:xfrm>
            <a:off x="539552" y="1412776"/>
            <a:ext cx="7488832" cy="5242783"/>
          </a:xfrm>
          <a:prstGeom prst="rect">
            <a:avLst/>
          </a:prstGeom>
        </p:spPr>
      </p:pic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766192" y="260648"/>
            <a:ext cx="7467600" cy="1066130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dirty="0">
                <a:latin typeface="Adobe 繁黑體 Std B" pitchFamily="34" charset="-120"/>
                <a:ea typeface="Adobe 繁黑體 Std B" pitchFamily="34" charset="-120"/>
              </a:rPr>
              <a:t>關於固麗</a:t>
            </a:r>
          </a:p>
        </p:txBody>
      </p:sp>
    </p:spTree>
    <p:extLst>
      <p:ext uri="{BB962C8B-B14F-4D97-AF65-F5344CB8AC3E}">
        <p14:creationId xmlns="" xmlns:p14="http://schemas.microsoft.com/office/powerpoint/2010/main" val="107379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824" r="1677" b="15967"/>
          <a:stretch/>
        </p:blipFill>
        <p:spPr>
          <a:xfrm>
            <a:off x="395535" y="1628800"/>
            <a:ext cx="5687063" cy="3480109"/>
          </a:xfrm>
          <a:prstGeom prst="rect">
            <a:avLst/>
          </a:prstGeom>
        </p:spPr>
      </p:pic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766192" y="260648"/>
            <a:ext cx="7467600" cy="1066130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dirty="0">
                <a:latin typeface="Adobe 繁黑體 Std B" pitchFamily="34" charset="-120"/>
                <a:ea typeface="Adobe 繁黑體 Std B" pitchFamily="34" charset="-120"/>
              </a:rPr>
              <a:t>服務項目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quarter" idx="1"/>
          </p:nvPr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299" r="1820" b="5963"/>
          <a:stretch/>
        </p:blipFill>
        <p:spPr>
          <a:xfrm>
            <a:off x="3239066" y="3033670"/>
            <a:ext cx="5620261" cy="37890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8441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382" r="1423" b="5497"/>
          <a:stretch/>
        </p:blipFill>
        <p:spPr>
          <a:xfrm>
            <a:off x="611560" y="1484784"/>
            <a:ext cx="7416824" cy="5183773"/>
          </a:xfrm>
          <a:prstGeom prst="rect">
            <a:avLst/>
          </a:prstGeom>
        </p:spPr>
      </p:pic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766192" y="260648"/>
            <a:ext cx="7467600" cy="1066130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dirty="0">
                <a:latin typeface="Adobe 繁黑體 Std B" pitchFamily="34" charset="-120"/>
                <a:ea typeface="Adobe 繁黑體 Std B" pitchFamily="34" charset="-120"/>
              </a:rPr>
              <a:t>交通資訊</a:t>
            </a:r>
          </a:p>
        </p:txBody>
      </p:sp>
    </p:spTree>
    <p:extLst>
      <p:ext uri="{BB962C8B-B14F-4D97-AF65-F5344CB8AC3E}">
        <p14:creationId xmlns="" xmlns:p14="http://schemas.microsoft.com/office/powerpoint/2010/main" val="380154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743" r="1407" b="5355"/>
          <a:stretch/>
        </p:blipFill>
        <p:spPr>
          <a:xfrm>
            <a:off x="539552" y="1456410"/>
            <a:ext cx="7431153" cy="5179666"/>
          </a:xfrm>
          <a:prstGeom prst="rect">
            <a:avLst/>
          </a:prstGeom>
        </p:spPr>
      </p:pic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766192" y="260648"/>
            <a:ext cx="7467600" cy="1066130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dirty="0">
                <a:latin typeface="Adobe 繁黑體 Std B" pitchFamily="34" charset="-120"/>
                <a:ea typeface="Adobe 繁黑體 Std B" pitchFamily="34" charset="-120"/>
              </a:rPr>
              <a:t>線上預約系統</a:t>
            </a:r>
          </a:p>
        </p:txBody>
      </p:sp>
    </p:spTree>
    <p:extLst>
      <p:ext uri="{BB962C8B-B14F-4D97-AF65-F5344CB8AC3E}">
        <p14:creationId xmlns="" xmlns:p14="http://schemas.microsoft.com/office/powerpoint/2010/main" val="316470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84" t="6628" r="748" b="4492"/>
          <a:stretch/>
        </p:blipFill>
        <p:spPr>
          <a:xfrm>
            <a:off x="179512" y="1556792"/>
            <a:ext cx="8558733" cy="4896544"/>
          </a:xfrm>
          <a:ln>
            <a:solidFill>
              <a:schemeClr val="tx1"/>
            </a:solidFill>
          </a:ln>
        </p:spPr>
      </p:pic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755576" y="418654"/>
            <a:ext cx="7467600" cy="922114"/>
          </a:xfrm>
        </p:spPr>
        <p:txBody>
          <a:bodyPr>
            <a:normAutofit/>
          </a:bodyPr>
          <a:lstStyle/>
          <a:p>
            <a:pPr lvl="0" algn="ctr"/>
            <a:r>
              <a:rPr lang="zh-TW" altLang="en-US" sz="4400" b="1" dirty="0">
                <a:ea typeface="Adobe 繁黑體 Std B" pitchFamily="34" charset="-120"/>
              </a:rPr>
              <a:t>線上預訂流程</a:t>
            </a:r>
            <a:endParaRPr lang="zh-TW" alt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207418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67544" y="1340768"/>
            <a:ext cx="7467600" cy="4637112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網站線上預訂系統架設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粉絲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專業管理規劃、宣傳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827584" y="404664"/>
            <a:ext cx="7467600" cy="778098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000" b="1" dirty="0" smtClean="0">
                <a:latin typeface="Adobe 繁黑體 Std B" pitchFamily="34" charset="-120"/>
                <a:ea typeface="Adobe 繁黑體 Std B" pitchFamily="34" charset="-120"/>
              </a:rPr>
              <a:t>網站小組</a:t>
            </a:r>
            <a:r>
              <a:rPr lang="zh-TW" altLang="en-US" sz="4000" b="1" dirty="0">
                <a:latin typeface="Adobe 繁黑體 Std B" pitchFamily="34" charset="-120"/>
                <a:ea typeface="Adobe 繁黑體 Std B" pitchFamily="34" charset="-120"/>
              </a:rPr>
              <a:t>設計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086"/>
          <a:stretch>
            <a:fillRect/>
          </a:stretch>
        </p:blipFill>
        <p:spPr>
          <a:xfrm>
            <a:off x="899592" y="2566804"/>
            <a:ext cx="6970571" cy="371971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2500306"/>
            <a:ext cx="6984759" cy="3927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9002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490662"/>
            <a:ext cx="7467600" cy="922114"/>
          </a:xfrm>
        </p:spPr>
        <p:txBody>
          <a:bodyPr>
            <a:normAutofit/>
          </a:bodyPr>
          <a:lstStyle/>
          <a:p>
            <a:pPr lvl="0" algn="ctr"/>
            <a:r>
              <a:rPr lang="zh-TW" altLang="zh-TW" sz="4400" b="1" dirty="0">
                <a:latin typeface="Adobe 繁黑體 Std B" pitchFamily="34" charset="-120"/>
                <a:ea typeface="Adobe 繁黑體 Std B" pitchFamily="34" charset="-120"/>
              </a:rPr>
              <a:t>預期研究</a:t>
            </a:r>
            <a:r>
              <a:rPr lang="zh-TW" altLang="zh-TW" sz="4400" b="1" dirty="0" smtClean="0">
                <a:latin typeface="Adobe 繁黑體 Std B" pitchFamily="34" charset="-120"/>
                <a:ea typeface="Adobe 繁黑體 Std B" pitchFamily="34" charset="-120"/>
              </a:rPr>
              <a:t>效益</a:t>
            </a:r>
            <a:endParaRPr lang="zh-TW" altLang="en-US" sz="3600" dirty="0"/>
          </a:p>
        </p:txBody>
      </p:sp>
      <p:graphicFrame>
        <p:nvGraphicFramePr>
          <p:cNvPr id="8" name="資料庫圖表 7"/>
          <p:cNvGraphicFramePr/>
          <p:nvPr>
            <p:extLst>
              <p:ext uri="{D42A27DB-BD31-4B8C-83A1-F6EECF244321}">
                <p14:modId xmlns="" xmlns:p14="http://schemas.microsoft.com/office/powerpoint/2010/main" val="916465554"/>
              </p:ext>
            </p:extLst>
          </p:nvPr>
        </p:nvGraphicFramePr>
        <p:xfrm>
          <a:off x="323528" y="1700808"/>
          <a:ext cx="8424936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72249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2792" y="341784"/>
            <a:ext cx="7467600" cy="1143000"/>
          </a:xfrm>
        </p:spPr>
        <p:txBody>
          <a:bodyPr>
            <a:normAutofit/>
          </a:bodyPr>
          <a:lstStyle/>
          <a:p>
            <a:pPr lvl="0" algn="ctr"/>
            <a:r>
              <a:rPr lang="zh-TW" altLang="zh-TW" sz="4400" b="1" dirty="0">
                <a:latin typeface="Adobe 繁黑體 Std B" pitchFamily="34" charset="-120"/>
                <a:ea typeface="Adobe 繁黑體 Std B" pitchFamily="34" charset="-120"/>
              </a:rPr>
              <a:t>預期研究</a:t>
            </a:r>
            <a:r>
              <a:rPr lang="zh-TW" altLang="zh-TW" sz="4400" b="1" dirty="0" smtClean="0">
                <a:latin typeface="Adobe 繁黑體 Std B" pitchFamily="34" charset="-120"/>
                <a:ea typeface="Adobe 繁黑體 Std B" pitchFamily="34" charset="-120"/>
              </a:rPr>
              <a:t>限制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563888" y="1727869"/>
            <a:ext cx="4968552" cy="4469624"/>
          </a:xfrm>
        </p:spPr>
        <p:txBody>
          <a:bodyPr>
            <a:noAutofit/>
          </a:bodyPr>
          <a:lstStyle/>
          <a:p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由於我們的系統內容都是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由本組學生所設計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對於汽車美容需求人群接觸較少，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所以資料上的取得困難度以及複雜度會很高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因店家資訊設備不完善，所以無法在網頁上接收即時訊息以及線上預約，還是得依靠市內電話或手機與客人聯繫關係。</a:t>
            </a:r>
          </a:p>
          <a:p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93" t="4745" r="5709" b="5828"/>
          <a:stretch/>
        </p:blipFill>
        <p:spPr>
          <a:xfrm>
            <a:off x="827584" y="3113654"/>
            <a:ext cx="2447261" cy="329114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999" b="7726"/>
          <a:stretch/>
        </p:blipFill>
        <p:spPr>
          <a:xfrm>
            <a:off x="611560" y="1424067"/>
            <a:ext cx="2498471" cy="15439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360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699792" y="4012599"/>
            <a:ext cx="115212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362"/>
          <a:stretch/>
        </p:blipFill>
        <p:spPr>
          <a:xfrm>
            <a:off x="1547664" y="1585610"/>
            <a:ext cx="6370494" cy="4906995"/>
          </a:xfrm>
          <a:prstGeom prst="rect">
            <a:avLst/>
          </a:prstGeom>
        </p:spPr>
      </p:pic>
      <p:sp>
        <p:nvSpPr>
          <p:cNvPr id="11" name="標題 1"/>
          <p:cNvSpPr txBox="1">
            <a:spLocks/>
          </p:cNvSpPr>
          <p:nvPr/>
        </p:nvSpPr>
        <p:spPr>
          <a:xfrm>
            <a:off x="848816" y="613037"/>
            <a:ext cx="7467600" cy="778098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800" b="1" dirty="0">
                <a:latin typeface="Adobe 繁黑體 Std B" pitchFamily="34" charset="-120"/>
                <a:ea typeface="Adobe 繁黑體 Std B" pitchFamily="34" charset="-120"/>
              </a:rPr>
              <a:t>分工執掌</a:t>
            </a:r>
            <a:endParaRPr lang="en-US" altLang="zh-TW" sz="4800" b="1" dirty="0" smtClean="0">
              <a:latin typeface="Adobe 繁黑體 Std B" pitchFamily="34" charset="-120"/>
              <a:ea typeface="Adobe 繁黑體 Std B" pitchFamily="34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783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01" y="2492896"/>
            <a:ext cx="7977183" cy="25798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816641" y="980728"/>
            <a:ext cx="7467600" cy="778098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800" b="1" dirty="0" smtClean="0">
                <a:latin typeface="Adobe 繁黑體 Std B" pitchFamily="34" charset="-120"/>
                <a:ea typeface="Adobe 繁黑體 Std B" pitchFamily="34" charset="-120"/>
              </a:rPr>
              <a:t>進度表</a:t>
            </a:r>
            <a:endParaRPr lang="en-US" altLang="zh-TW" sz="4800" b="1" dirty="0" smtClean="0">
              <a:latin typeface="Adobe 繁黑體 Std B" pitchFamily="34" charset="-120"/>
              <a:ea typeface="Adobe 繁黑體 Std B" pitchFamily="34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857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467600" cy="1143000"/>
          </a:xfrm>
        </p:spPr>
        <p:txBody>
          <a:bodyPr vert="horz" anchor="b">
            <a:noAutofit/>
          </a:bodyPr>
          <a:lstStyle/>
          <a:p>
            <a:pPr algn="ctr"/>
            <a:r>
              <a:rPr lang="zh-TW" altLang="en-US" sz="4800" b="1" dirty="0">
                <a:latin typeface="Adobe 繁黑體 Std B" pitchFamily="34" charset="-120"/>
                <a:ea typeface="Adobe 繁黑體 Std B" pitchFamily="34" charset="-120"/>
              </a:rPr>
              <a:t>實際經濟效益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49550"/>
            <a:ext cx="3669872" cy="489316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276" y="1491996"/>
            <a:ext cx="4717953" cy="229696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982" b="3510"/>
          <a:stretch/>
        </p:blipFill>
        <p:spPr>
          <a:xfrm>
            <a:off x="3995276" y="2197898"/>
            <a:ext cx="4722000" cy="252356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715" b="3768"/>
          <a:stretch/>
        </p:blipFill>
        <p:spPr>
          <a:xfrm>
            <a:off x="4007047" y="2996952"/>
            <a:ext cx="4706182" cy="263298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995" b="5013"/>
          <a:stretch/>
        </p:blipFill>
        <p:spPr>
          <a:xfrm>
            <a:off x="4067944" y="3916697"/>
            <a:ext cx="4675556" cy="26005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4172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270892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sz="6600" b="1" dirty="0" smtClean="0"/>
              <a:t>END</a:t>
            </a:r>
            <a:br>
              <a:rPr lang="en-US" altLang="zh-TW" sz="6600" b="1" dirty="0" smtClean="0"/>
            </a:br>
            <a:r>
              <a:rPr lang="zh-TW" altLang="en-US" sz="6600" b="1" dirty="0" smtClean="0">
                <a:hlinkClick r:id="rId2"/>
              </a:rPr>
              <a:t>固麗車體美容坊</a:t>
            </a:r>
            <a:endParaRPr lang="zh-TW" altLang="en-US" sz="6600" b="1" dirty="0"/>
          </a:p>
        </p:txBody>
      </p:sp>
    </p:spTree>
    <p:extLst>
      <p:ext uri="{BB962C8B-B14F-4D97-AF65-F5344CB8AC3E}">
        <p14:creationId xmlns="" xmlns:p14="http://schemas.microsoft.com/office/powerpoint/2010/main" val="52446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41s7zt3ayx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460432" y="6242168"/>
            <a:ext cx="609600" cy="6096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96070"/>
            <a:ext cx="7502577" cy="62508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3072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4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TM01859868[[fn=熱力]]</Template>
  <TotalTime>919</TotalTime>
  <Words>654</Words>
  <Application>Microsoft Office PowerPoint</Application>
  <PresentationFormat>如螢幕大小 (4:3)</PresentationFormat>
  <Paragraphs>129</Paragraphs>
  <Slides>27</Slides>
  <Notes>2</Notes>
  <HiddenSlides>0</HiddenSlides>
  <MMClips>1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29" baseType="lpstr">
      <vt:lpstr>壁窗</vt:lpstr>
      <vt:lpstr>Visio</vt:lpstr>
      <vt:lpstr>固麗車體美容坊網站系統開發與企劃 </vt:lpstr>
      <vt:lpstr>投影片 2</vt:lpstr>
      <vt:lpstr>合作店家</vt:lpstr>
      <vt:lpstr>投影片 4</vt:lpstr>
      <vt:lpstr>網站研究</vt:lpstr>
      <vt:lpstr>研 究 範 圍 </vt:lpstr>
      <vt:lpstr>研究方法</vt:lpstr>
      <vt:lpstr>研 究 流 程</vt:lpstr>
      <vt:lpstr>SWOT分析</vt:lpstr>
      <vt:lpstr>網站特色</vt:lpstr>
      <vt:lpstr>網站平台架構</vt:lpstr>
      <vt:lpstr>網站功能</vt:lpstr>
      <vt:lpstr>投影片 13</vt:lpstr>
      <vt:lpstr>首頁</vt:lpstr>
      <vt:lpstr>關於固麗</vt:lpstr>
      <vt:lpstr>服務項目</vt:lpstr>
      <vt:lpstr>交通資訊</vt:lpstr>
      <vt:lpstr>線上預約系統</vt:lpstr>
      <vt:lpstr>線上預訂流程</vt:lpstr>
      <vt:lpstr>投影片 20</vt:lpstr>
      <vt:lpstr>預期研究效益</vt:lpstr>
      <vt:lpstr>預期研究限制</vt:lpstr>
      <vt:lpstr>投影片 23</vt:lpstr>
      <vt:lpstr>投影片 24</vt:lpstr>
      <vt:lpstr>實際經濟效益</vt:lpstr>
      <vt:lpstr>END 固麗車體美容坊</vt:lpstr>
      <vt:lpstr>投影片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致理資管APP</dc:title>
  <dc:creator>User</dc:creator>
  <cp:lastModifiedBy>chihlee</cp:lastModifiedBy>
  <cp:revision>62</cp:revision>
  <dcterms:created xsi:type="dcterms:W3CDTF">2015-01-05T10:42:02Z</dcterms:created>
  <dcterms:modified xsi:type="dcterms:W3CDTF">2015-07-14T23:52:22Z</dcterms:modified>
</cp:coreProperties>
</file>