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6" r:id="rId2"/>
    <p:sldId id="258" r:id="rId3"/>
    <p:sldId id="267" r:id="rId4"/>
    <p:sldId id="259" r:id="rId5"/>
    <p:sldId id="260" r:id="rId6"/>
    <p:sldId id="268" r:id="rId7"/>
    <p:sldId id="269" r:id="rId8"/>
    <p:sldId id="270" r:id="rId9"/>
    <p:sldId id="271" r:id="rId10"/>
    <p:sldId id="273" r:id="rId11"/>
    <p:sldId id="275" r:id="rId12"/>
    <p:sldId id="274" r:id="rId13"/>
    <p:sldId id="276" r:id="rId14"/>
    <p:sldId id="278" r:id="rId15"/>
    <p:sldId id="279" r:id="rId16"/>
    <p:sldId id="277" r:id="rId17"/>
    <p:sldId id="280" r:id="rId18"/>
    <p:sldId id="281" r:id="rId19"/>
    <p:sldId id="282" r:id="rId20"/>
    <p:sldId id="283" r:id="rId21"/>
    <p:sldId id="284" r:id="rId22"/>
    <p:sldId id="287" r:id="rId23"/>
    <p:sldId id="286" r:id="rId24"/>
    <p:sldId id="288" r:id="rId25"/>
    <p:sldId id="289" r:id="rId26"/>
    <p:sldId id="290" r:id="rId27"/>
    <p:sldId id="291" r:id="rId28"/>
    <p:sldId id="292" r:id="rId29"/>
    <p:sldId id="293" r:id="rId30"/>
    <p:sldId id="294" r:id="rId3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E2CA"/>
    <a:srgbClr val="F8D9B6"/>
    <a:srgbClr val="E0BFA4"/>
    <a:srgbClr val="EBE7AF"/>
    <a:srgbClr val="D8615E"/>
    <a:srgbClr val="AC2D2A"/>
    <a:srgbClr val="E6CBB4"/>
    <a:srgbClr val="8C5A30"/>
    <a:srgbClr val="BF7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2" autoAdjust="0"/>
    <p:restoredTop sz="95597" autoAdjust="0"/>
  </p:normalViewPr>
  <p:slideViewPr>
    <p:cSldViewPr>
      <p:cViewPr varScale="1">
        <p:scale>
          <a:sx n="70" d="100"/>
          <a:sy n="70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FE359-E7CA-4ADC-9AD9-DCFF0739F32B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2E68D-B0EF-45E2-B168-E5176F600A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421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88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99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2E68D-B0EF-45E2-B168-E5176F600A0C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551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6FB9C7-C446-47F8-AA56-56D965C0B3DA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0CF16B-DD5C-44EF-B164-D459B73E4BE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雲朵形 10"/>
          <p:cNvSpPr/>
          <p:nvPr/>
        </p:nvSpPr>
        <p:spPr>
          <a:xfrm>
            <a:off x="3577581" y="3685305"/>
            <a:ext cx="1250868" cy="850590"/>
          </a:xfrm>
          <a:prstGeom prst="cloud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78000"/>
                </a:schemeClr>
              </a:gs>
              <a:gs pos="56000">
                <a:schemeClr val="accent1">
                  <a:tint val="44500"/>
                  <a:satMod val="160000"/>
                  <a:alpha val="14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298292" y="2878214"/>
            <a:ext cx="3491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dirty="0" smtClean="0">
                <a:solidFill>
                  <a:srgbClr val="D1A179"/>
                </a:solidFill>
                <a:latin typeface="+mj-ea"/>
                <a:ea typeface="+mj-ea"/>
              </a:rPr>
              <a:t> </a:t>
            </a:r>
            <a:r>
              <a:rPr lang="en-US" altLang="zh-TW" sz="3200" dirty="0" smtClean="0">
                <a:solidFill>
                  <a:srgbClr val="D1A179"/>
                </a:solidFill>
                <a:latin typeface="+mj-ea"/>
                <a:ea typeface="+mj-ea"/>
              </a:rPr>
              <a:t>Chihlee club APP</a:t>
            </a:r>
            <a:endParaRPr lang="zh-TW" altLang="en-US" sz="3200" dirty="0">
              <a:solidFill>
                <a:srgbClr val="D1A179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788024" y="381821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latin typeface="+mj-ea"/>
                <a:ea typeface="+mj-ea"/>
              </a:rPr>
              <a:t>使用手冊</a:t>
            </a:r>
            <a:endParaRPr lang="zh-TW" altLang="en-US" sz="3200" dirty="0">
              <a:solidFill>
                <a:srgbClr val="BF7A41"/>
              </a:solidFill>
              <a:latin typeface="+mj-ea"/>
              <a:ea typeface="+mj-ea"/>
            </a:endParaRPr>
          </a:p>
        </p:txBody>
      </p:sp>
      <p:pic>
        <p:nvPicPr>
          <p:cNvPr id="1026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5310668" y="4535895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BF7A41"/>
                </a:solidFill>
                <a:latin typeface="+mj-ea"/>
                <a:ea typeface="+mj-ea"/>
              </a:rPr>
              <a:t>https://i-club.tw/</a:t>
            </a:r>
            <a:endParaRPr lang="zh-TW" altLang="en-US" dirty="0">
              <a:solidFill>
                <a:srgbClr val="BF7A4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731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橢圓 4"/>
          <p:cNvSpPr/>
          <p:nvPr/>
        </p:nvSpPr>
        <p:spPr>
          <a:xfrm>
            <a:off x="4607920" y="1960190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607920" y="2614263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4607920" y="3268336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4607920" y="3922409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607920" y="4576482"/>
            <a:ext cx="216024" cy="21602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4916939" y="1883536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介紹</a:t>
            </a:r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I-Club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6939" y="25376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註冊帳號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16939" y="319168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登入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916939" y="38457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個人頁面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916939" y="44998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8C5A30"/>
                </a:solidFill>
                <a:latin typeface="+mj-ea"/>
                <a:ea typeface="+mj-ea"/>
              </a:rPr>
              <a:t>社團頁面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317114" y="1703962"/>
            <a:ext cx="1723549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目錄</a:t>
            </a:r>
            <a:endParaRPr lang="zh-TW" altLang="en-US" sz="6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0" name="雲朵形 19"/>
          <p:cNvSpPr/>
          <p:nvPr/>
        </p:nvSpPr>
        <p:spPr>
          <a:xfrm>
            <a:off x="1691680" y="1667512"/>
            <a:ext cx="1250868" cy="850590"/>
          </a:xfrm>
          <a:prstGeom prst="cloud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78000"/>
                </a:schemeClr>
              </a:gs>
              <a:gs pos="56000">
                <a:schemeClr val="accent1">
                  <a:tint val="44500"/>
                  <a:satMod val="160000"/>
                  <a:alpha val="14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1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8C5A30"/>
                </a:solidFill>
                <a:latin typeface="+mj-ea"/>
                <a:ea typeface="+mj-ea"/>
              </a:rPr>
              <a:t>1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54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字方塊 23"/>
          <p:cNvSpPr txBox="1"/>
          <p:nvPr/>
        </p:nvSpPr>
        <p:spPr>
          <a:xfrm>
            <a:off x="2411760" y="2828834"/>
            <a:ext cx="46939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介紹</a:t>
            </a:r>
            <a:r>
              <a:rPr lang="en-US" altLang="zh-TW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I-Club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3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740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11711" r="1760" b="14028"/>
          <a:stretch/>
        </p:blipFill>
        <p:spPr bwMode="auto">
          <a:xfrm>
            <a:off x="2062023" y="3357672"/>
            <a:ext cx="4886239" cy="215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" t="12117" r="2793" b="5420"/>
          <a:stretch/>
        </p:blipFill>
        <p:spPr bwMode="auto">
          <a:xfrm>
            <a:off x="2062023" y="1102992"/>
            <a:ext cx="4886239" cy="239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文字方塊 22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t="18808" r="1124" b="9667"/>
          <a:stretch/>
        </p:blipFill>
        <p:spPr bwMode="auto">
          <a:xfrm>
            <a:off x="2033706" y="4797152"/>
            <a:ext cx="4886239" cy="199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3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01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t="11375" r="53484" b="80757"/>
          <a:stretch/>
        </p:blipFill>
        <p:spPr bwMode="auto">
          <a:xfrm>
            <a:off x="1547664" y="1844824"/>
            <a:ext cx="5472608" cy="59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" t="18059" r="6744" b="5419"/>
          <a:stretch/>
        </p:blipFill>
        <p:spPr bwMode="auto">
          <a:xfrm>
            <a:off x="1547664" y="3573016"/>
            <a:ext cx="4752528" cy="233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1547664" y="1332814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標頭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1723984" y="2492896"/>
            <a:ext cx="6135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共分為六種選項：首頁、社團、同學、無法認證致理、註冊、登入</a:t>
            </a:r>
            <a:endParaRPr lang="zh-TW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1547663" y="3140968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首頁照片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723984" y="6021288"/>
            <a:ext cx="4083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首頁照片以輪播的方式呈現近期的活動照片</a:t>
            </a:r>
            <a:endParaRPr lang="zh-TW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1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4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首頁介紹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1076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1547664" y="1332814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3.Slogan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547664" y="3356992"/>
            <a:ext cx="4469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首頁以三種圖案以及簡易的介紹出</a:t>
            </a:r>
            <a:r>
              <a:rPr lang="en-US" altLang="zh-TW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I-Club</a:t>
            </a:r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的架構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1" t="16970" r="4224" b="47594"/>
          <a:stretch/>
        </p:blipFill>
        <p:spPr bwMode="auto">
          <a:xfrm>
            <a:off x="1547664" y="1772816"/>
            <a:ext cx="6490868" cy="144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文字方塊 22"/>
          <p:cNvSpPr txBox="1"/>
          <p:nvPr/>
        </p:nvSpPr>
        <p:spPr>
          <a:xfrm>
            <a:off x="1547664" y="3976059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立即註冊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2" t="79499" r="45617" b="9667"/>
          <a:stretch/>
        </p:blipFill>
        <p:spPr bwMode="auto">
          <a:xfrm>
            <a:off x="1547664" y="4288376"/>
            <a:ext cx="1418978" cy="82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文字方塊 24"/>
          <p:cNvSpPr txBox="1"/>
          <p:nvPr/>
        </p:nvSpPr>
        <p:spPr>
          <a:xfrm>
            <a:off x="1547663" y="5039324"/>
            <a:ext cx="3057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點此圖案可以馬上跳到註冊畫面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6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5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首頁介紹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3571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2180" r="6824" b="5461"/>
          <a:stretch/>
        </p:blipFill>
        <p:spPr bwMode="auto">
          <a:xfrm>
            <a:off x="1136309" y="1339783"/>
            <a:ext cx="4665752" cy="246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t="20908" r="5501" b="5714"/>
          <a:stretch/>
        </p:blipFill>
        <p:spPr bwMode="auto">
          <a:xfrm>
            <a:off x="1096298" y="3769355"/>
            <a:ext cx="4771846" cy="214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1210195" y="6147408"/>
            <a:ext cx="6340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總共分為六類：學生會、自治性、學藝性、康樂性、體育性、服務性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18297" r="50106" b="5364"/>
          <a:stretch/>
        </p:blipFill>
        <p:spPr bwMode="auto">
          <a:xfrm>
            <a:off x="5796136" y="1274037"/>
            <a:ext cx="2385922" cy="22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4" t="18297" r="5191" b="5364"/>
          <a:stretch/>
        </p:blipFill>
        <p:spPr bwMode="auto">
          <a:xfrm>
            <a:off x="5868144" y="3741345"/>
            <a:ext cx="2385923" cy="22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 descr="C:\Users\詩融\Desktop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6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2774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/>
          <p:cNvSpPr txBox="1"/>
          <p:nvPr/>
        </p:nvSpPr>
        <p:spPr>
          <a:xfrm>
            <a:off x="2987824" y="54912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目前註冊的同學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" t="11242" r="5843" b="5344"/>
          <a:stretch/>
        </p:blipFill>
        <p:spPr bwMode="auto">
          <a:xfrm>
            <a:off x="1641946" y="1556792"/>
            <a:ext cx="6297433" cy="332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文字方塊 26"/>
          <p:cNvSpPr txBox="1"/>
          <p:nvPr/>
        </p:nvSpPr>
        <p:spPr>
          <a:xfrm>
            <a:off x="3672406" y="5266141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可察看目前註冊的同學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8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7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774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/>
          <p:cNvSpPr txBox="1"/>
          <p:nvPr/>
        </p:nvSpPr>
        <p:spPr>
          <a:xfrm>
            <a:off x="3137553" y="54069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無法認證致理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825747" y="5797002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沒有辦法自己驗證致理的同學，可以請管理員幫忙驗證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2" t="11701" r="37839" b="24359"/>
          <a:stretch/>
        </p:blipFill>
        <p:spPr bwMode="auto">
          <a:xfrm>
            <a:off x="4932040" y="1603309"/>
            <a:ext cx="3707034" cy="3468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9" t="16742" r="38742" b="6941"/>
          <a:stretch/>
        </p:blipFill>
        <p:spPr bwMode="auto">
          <a:xfrm>
            <a:off x="1354498" y="1373556"/>
            <a:ext cx="3573648" cy="411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8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761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t="10999" r="6665" b="13915"/>
          <a:stretch/>
        </p:blipFill>
        <p:spPr bwMode="auto">
          <a:xfrm>
            <a:off x="991618" y="1556792"/>
            <a:ext cx="7451290" cy="3561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3405846" y="5373216"/>
            <a:ext cx="26228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註冊帳號和密碼登入</a:t>
            </a:r>
            <a:r>
              <a:rPr lang="en-US" altLang="zh-TW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I-Club</a:t>
            </a:r>
          </a:p>
        </p:txBody>
      </p:sp>
      <p:pic>
        <p:nvPicPr>
          <p:cNvPr id="7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9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304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字方塊 23"/>
          <p:cNvSpPr txBox="1"/>
          <p:nvPr/>
        </p:nvSpPr>
        <p:spPr>
          <a:xfrm>
            <a:off x="2843808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3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10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4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384483" y="489535"/>
            <a:ext cx="2241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</a:t>
            </a:r>
            <a:r>
              <a:rPr lang="en-US" altLang="zh-TW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-1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200661" y="5355566"/>
            <a:ext cx="3057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點選註冊帳號後可以直接做登入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t="10702" r="8760" b="13578"/>
          <a:stretch/>
        </p:blipFill>
        <p:spPr bwMode="auto">
          <a:xfrm>
            <a:off x="1003640" y="1412776"/>
            <a:ext cx="7451290" cy="372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11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345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3405845" y="4692065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註冊帳號後可以直接做登入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" t="10701" r="50000" b="63563"/>
          <a:stretch/>
        </p:blipFill>
        <p:spPr bwMode="auto">
          <a:xfrm>
            <a:off x="1996048" y="2603834"/>
            <a:ext cx="5466469" cy="178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1547663" y="2019815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註冊成功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9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12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384483" y="489535"/>
            <a:ext cx="2241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</a:t>
            </a:r>
            <a:r>
              <a:rPr lang="en-US" altLang="zh-TW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-2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478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字方塊 23"/>
          <p:cNvSpPr txBox="1"/>
          <p:nvPr/>
        </p:nvSpPr>
        <p:spPr>
          <a:xfrm>
            <a:off x="3635896" y="2801955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3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13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06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788460" y="5704519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註冊帳號後可以直接做登入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t="10701" r="52326" b="63513"/>
          <a:stretch/>
        </p:blipFill>
        <p:spPr bwMode="auto">
          <a:xfrm>
            <a:off x="1788460" y="3645024"/>
            <a:ext cx="5466469" cy="188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t="11375" r="53484" b="80757"/>
          <a:stretch/>
        </p:blipFill>
        <p:spPr bwMode="auto">
          <a:xfrm>
            <a:off x="1547664" y="1844824"/>
            <a:ext cx="5472608" cy="59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547664" y="1332814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788460" y="2492896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註冊完畢後點選登入</a:t>
            </a:r>
            <a:endParaRPr lang="zh-TW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547664" y="3140968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登入成功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18825" y="1844824"/>
            <a:ext cx="701447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C:\Users\詩融\Desktop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14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登入成功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655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" t="10699" r="50480" b="67599"/>
          <a:stretch/>
        </p:blipFill>
        <p:spPr bwMode="auto">
          <a:xfrm>
            <a:off x="1547664" y="1860786"/>
            <a:ext cx="4304127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644008" y="2636912"/>
            <a:ext cx="844339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47664" y="1332814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編輯資料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20433" r="20868" b="22085"/>
          <a:stretch/>
        </p:blipFill>
        <p:spPr bwMode="auto">
          <a:xfrm>
            <a:off x="1547664" y="3933056"/>
            <a:ext cx="430494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547664" y="3429000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帳號資訊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4" name="Picture 2" descr="C:\Users\詩融\Desktop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15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099548" y="4864804"/>
            <a:ext cx="2441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可以修改暱稱、電子信箱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以及密碼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481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/>
          <p:nvPr/>
        </p:nvSpPr>
        <p:spPr>
          <a:xfrm>
            <a:off x="1547664" y="1332814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編輯資料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7" t="18438" r="23848" b="15484"/>
          <a:stretch/>
        </p:blipFill>
        <p:spPr bwMode="auto">
          <a:xfrm>
            <a:off x="1547664" y="1860784"/>
            <a:ext cx="6192688" cy="4217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16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5301207"/>
            <a:ext cx="6139268" cy="777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1788460" y="6209154"/>
            <a:ext cx="3057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基本資料是致理的學生才能修改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13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7" t="18659" r="23428" b="15485"/>
          <a:stretch/>
        </p:blipFill>
        <p:spPr bwMode="auto">
          <a:xfrm>
            <a:off x="1562616" y="1778888"/>
            <a:ext cx="5688632" cy="386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1547664" y="1332814"/>
            <a:ext cx="2188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4.</a:t>
            </a:r>
            <a:r>
              <a:rPr lang="zh-TW" altLang="en-US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驗證為致理同學</a:t>
            </a:r>
          </a:p>
        </p:txBody>
      </p:sp>
      <p:pic>
        <p:nvPicPr>
          <p:cNvPr id="15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17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2616" y="3212976"/>
            <a:ext cx="5688632" cy="1440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1788460" y="5704519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輸入學號可以寄發驗證信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/>
          <p:cNvSpPr txBox="1"/>
          <p:nvPr/>
        </p:nvSpPr>
        <p:spPr>
          <a:xfrm>
            <a:off x="1547664" y="1332814"/>
            <a:ext cx="2188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5.</a:t>
            </a:r>
            <a:r>
              <a:rPr lang="zh-TW" altLang="en-US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到信箱收發信件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10" r="36660" b="9607"/>
          <a:stretch/>
        </p:blipFill>
        <p:spPr bwMode="auto">
          <a:xfrm>
            <a:off x="1326238" y="1845232"/>
            <a:ext cx="6198090" cy="408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18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45062" y="5157192"/>
            <a:ext cx="4143161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788460" y="6040188"/>
            <a:ext cx="2268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24</a:t>
            </a:r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小時內點擊驗證網址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633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/>
          <p:cNvSpPr txBox="1"/>
          <p:nvPr/>
        </p:nvSpPr>
        <p:spPr>
          <a:xfrm>
            <a:off x="1547664" y="1332814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6.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請用帳號成功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t="12014" r="52185" b="61294"/>
          <a:stretch/>
        </p:blipFill>
        <p:spPr bwMode="auto">
          <a:xfrm>
            <a:off x="1547664" y="1988840"/>
            <a:ext cx="5476660" cy="1952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5" t="19632" r="34018" b="55691"/>
          <a:stretch/>
        </p:blipFill>
        <p:spPr bwMode="auto">
          <a:xfrm>
            <a:off x="1547663" y="4653136"/>
            <a:ext cx="511393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1547664" y="4077072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7.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成功驗證為致理學生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9" name="Picture 2" descr="C:\Users\詩融\Desktop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19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237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/>
          <p:cNvSpPr txBox="1"/>
          <p:nvPr/>
        </p:nvSpPr>
        <p:spPr>
          <a:xfrm>
            <a:off x="1547664" y="133281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基本資料可以做修改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8" t="17538" r="23341" b="5755"/>
          <a:stretch/>
        </p:blipFill>
        <p:spPr bwMode="auto">
          <a:xfrm>
            <a:off x="2047667" y="1978211"/>
            <a:ext cx="519268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20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002442" y="54944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登入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767667" y="6154007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確實</a:t>
            </a:r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將學號、姓名、年級、班級填選完畢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96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字方塊 23"/>
          <p:cNvSpPr txBox="1"/>
          <p:nvPr/>
        </p:nvSpPr>
        <p:spPr>
          <a:xfrm>
            <a:off x="2699792" y="279247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個人頁面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3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21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998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328868" y="49042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個人頁面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" t="10699" r="50480" b="67599"/>
          <a:stretch/>
        </p:blipFill>
        <p:spPr bwMode="auto">
          <a:xfrm>
            <a:off x="1547664" y="1860786"/>
            <a:ext cx="4304127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644007" y="2201363"/>
            <a:ext cx="844339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47664" y="1332814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瀏覽個人頁面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547664" y="3429000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r>
              <a:rPr lang="zh-TW" altLang="en-US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個人頁面</a:t>
            </a:r>
          </a:p>
        </p:txBody>
      </p:sp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4" t="19175" r="8008" b="12669"/>
          <a:stretch/>
        </p:blipFill>
        <p:spPr bwMode="auto">
          <a:xfrm>
            <a:off x="1547663" y="3893988"/>
            <a:ext cx="5388553" cy="241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22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86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328868" y="49042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個人頁面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547664" y="1332814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編輯個人照片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5" t="20152" r="26352" b="38254"/>
          <a:stretch/>
        </p:blipFill>
        <p:spPr bwMode="auto">
          <a:xfrm>
            <a:off x="1547665" y="1988842"/>
            <a:ext cx="3888431" cy="177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1" t="10701" r="52132" b="62500"/>
          <a:stretch/>
        </p:blipFill>
        <p:spPr bwMode="auto">
          <a:xfrm>
            <a:off x="1547664" y="4509119"/>
            <a:ext cx="5332834" cy="19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1519114" y="3933056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登出畫面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23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6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字方塊 23"/>
          <p:cNvSpPr txBox="1"/>
          <p:nvPr/>
        </p:nvSpPr>
        <p:spPr>
          <a:xfrm>
            <a:off x="2699792" y="279247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7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3" name="Picture 2" descr="C:\Users\詩融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24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397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/>
          <p:nvPr/>
        </p:nvSpPr>
        <p:spPr>
          <a:xfrm>
            <a:off x="1547664" y="1332814"/>
            <a:ext cx="1376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點選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Like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1532563" y="5747011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關注自己喜歡的社團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037186" y="6138618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2125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" t="11508" r="9268" b="16084"/>
          <a:stretch/>
        </p:blipFill>
        <p:spPr bwMode="auto">
          <a:xfrm>
            <a:off x="1160230" y="1974919"/>
            <a:ext cx="6876955" cy="331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1835696" y="4928646"/>
            <a:ext cx="544281" cy="355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04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10702" r="9538" b="25571"/>
          <a:stretch/>
        </p:blipFill>
        <p:spPr bwMode="auto">
          <a:xfrm>
            <a:off x="1187624" y="1993681"/>
            <a:ext cx="7146223" cy="301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547664" y="1332814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點選</a:t>
            </a:r>
            <a:r>
              <a:rPr lang="zh-TW" altLang="en-US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加入社團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558454" y="5294872"/>
            <a:ext cx="3672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可點選加入社團，查看社團的最新消息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26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28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547664" y="1332814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最新消息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545324" y="5800064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分為</a:t>
            </a:r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對外、社內、幹部方便不同的使用者查看最新消息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27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11508" r="14566" b="13560"/>
          <a:stretch/>
        </p:blipFill>
        <p:spPr bwMode="auto">
          <a:xfrm>
            <a:off x="1240362" y="1949772"/>
            <a:ext cx="6909324" cy="363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403648" y="3767577"/>
            <a:ext cx="720080" cy="309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19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t="11508" r="12711" b="13560"/>
          <a:stretch/>
        </p:blipFill>
        <p:spPr bwMode="auto">
          <a:xfrm>
            <a:off x="1257903" y="1949772"/>
            <a:ext cx="7031312" cy="360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547664" y="1332814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</a:t>
            </a:r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成員名單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565474" y="5757741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成員名單可以查看社團的幹部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28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455255" y="4293096"/>
            <a:ext cx="596465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47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" t="11508" r="14968" b="13560"/>
          <a:stretch/>
        </p:blipFill>
        <p:spPr bwMode="auto">
          <a:xfrm>
            <a:off x="1259029" y="1969689"/>
            <a:ext cx="6841922" cy="358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詩融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932" y="188640"/>
            <a:ext cx="1204565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547664" y="1332814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5.</a:t>
            </a:r>
            <a:r>
              <a:rPr lang="zh-TW" altLang="en-US" sz="20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社團資料下載</a:t>
            </a:r>
            <a:endParaRPr lang="zh-TW" altLang="en-US" sz="20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547664" y="5723327"/>
            <a:ext cx="3467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幹部可以自行新增檔案供使用者下載</a:t>
            </a:r>
            <a:endParaRPr lang="en-US" altLang="zh-TW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037186" y="61386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8C5A30"/>
                </a:solidFill>
                <a:latin typeface="+mj-ea"/>
                <a:ea typeface="+mj-ea"/>
              </a:rPr>
              <a:t>29</a:t>
            </a:r>
            <a:endParaRPr lang="zh-TW" altLang="en-US" dirty="0">
              <a:solidFill>
                <a:srgbClr val="8C5A30"/>
              </a:solidFill>
              <a:latin typeface="+mj-ea"/>
              <a:ea typeface="+mj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63888" y="549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BF7A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社團頁面</a:t>
            </a:r>
            <a:endParaRPr lang="zh-TW" altLang="en-US" sz="3200" dirty="0">
              <a:solidFill>
                <a:srgbClr val="BF7A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0"/>
            <a:ext cx="410344" cy="6858000"/>
          </a:xfrm>
          <a:prstGeom prst="rect">
            <a:avLst/>
          </a:prstGeom>
          <a:solidFill>
            <a:srgbClr val="E0BFA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537854" y="4509120"/>
            <a:ext cx="801898" cy="10449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55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1775</TotalTime>
  <Words>456</Words>
  <Application>Microsoft Office PowerPoint</Application>
  <PresentationFormat>如螢幕大小 (4:3)</PresentationFormat>
  <Paragraphs>132</Paragraphs>
  <Slides>30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8" baseType="lpstr">
      <vt:lpstr>微軟正黑體</vt:lpstr>
      <vt:lpstr>新細明體</vt:lpstr>
      <vt:lpstr>Arial</vt:lpstr>
      <vt:lpstr>Calibri</vt:lpstr>
      <vt:lpstr>Century Gothic</vt:lpstr>
      <vt:lpstr>Courier New</vt:lpstr>
      <vt:lpstr>Palatino Linotype</vt:lpstr>
      <vt:lpstr>高階主管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何小勳</cp:lastModifiedBy>
  <cp:revision>87</cp:revision>
  <dcterms:created xsi:type="dcterms:W3CDTF">2014-12-31T01:54:43Z</dcterms:created>
  <dcterms:modified xsi:type="dcterms:W3CDTF">2015-11-02T06:04:58Z</dcterms:modified>
</cp:coreProperties>
</file>